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0"/>
  </p:notesMasterIdLst>
  <p:handoutMasterIdLst>
    <p:handoutMasterId r:id="rId21"/>
  </p:handoutMasterIdLst>
  <p:sldIdLst>
    <p:sldId id="371" r:id="rId2"/>
    <p:sldId id="345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406" r:id="rId18"/>
    <p:sldId id="39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97436" autoAdjust="0"/>
  </p:normalViewPr>
  <p:slideViewPr>
    <p:cSldViewPr>
      <p:cViewPr>
        <p:scale>
          <a:sx n="97" d="100"/>
          <a:sy n="97" d="100"/>
        </p:scale>
        <p:origin x="-114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190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6A0DAE-2978-47E7-BE73-7F6F31C09F81}" type="doc">
      <dgm:prSet loTypeId="urn:microsoft.com/office/officeart/2005/8/layout/cycle3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l-PL"/>
        </a:p>
      </dgm:t>
    </dgm:pt>
    <dgm:pt modelId="{CCA7231E-F576-4723-BBDB-4AA680AD8946}">
      <dgm:prSet custT="1"/>
      <dgm:spPr/>
      <dgm:t>
        <a:bodyPr/>
        <a:lstStyle/>
        <a:p>
          <a:pPr rtl="0"/>
          <a:r>
            <a:rPr lang="pl-PL" sz="1800" dirty="0" smtClean="0"/>
            <a:t>SyncAgent</a:t>
          </a:r>
          <a:endParaRPr lang="pl-PL" sz="1800" dirty="0"/>
        </a:p>
      </dgm:t>
    </dgm:pt>
    <dgm:pt modelId="{D7AC927B-09DB-41CE-AD8F-6C5F93A996B2}" type="parTrans" cxnId="{5ACA3C31-3F22-4A03-94AE-FA42705F8BDD}">
      <dgm:prSet/>
      <dgm:spPr/>
      <dgm:t>
        <a:bodyPr/>
        <a:lstStyle/>
        <a:p>
          <a:endParaRPr lang="pl-PL"/>
        </a:p>
      </dgm:t>
    </dgm:pt>
    <dgm:pt modelId="{DE0220CB-605D-44D3-9A38-6C62472B2A37}" type="sibTrans" cxnId="{5ACA3C31-3F22-4A03-94AE-FA42705F8BDD}">
      <dgm:prSet/>
      <dgm:spPr/>
      <dgm:t>
        <a:bodyPr/>
        <a:lstStyle/>
        <a:p>
          <a:endParaRPr lang="pl-PL"/>
        </a:p>
      </dgm:t>
    </dgm:pt>
    <dgm:pt modelId="{48F14725-1D32-49FA-A997-12ABC113C63D}">
      <dgm:prSet custT="1"/>
      <dgm:spPr/>
      <dgm:t>
        <a:bodyPr/>
        <a:lstStyle/>
        <a:p>
          <a:pPr rtl="0"/>
          <a:r>
            <a:rPr lang="pl-PL" sz="1600" dirty="0" smtClean="0"/>
            <a:t>SyncStatistics</a:t>
          </a:r>
          <a:endParaRPr lang="pl-PL" sz="800" dirty="0"/>
        </a:p>
      </dgm:t>
    </dgm:pt>
    <dgm:pt modelId="{7A280E20-BAFF-429C-9EC5-053FA982BE55}" type="parTrans" cxnId="{824BA013-DC83-4BD8-B5FB-87B4E5A90E91}">
      <dgm:prSet/>
      <dgm:spPr/>
      <dgm:t>
        <a:bodyPr/>
        <a:lstStyle/>
        <a:p>
          <a:endParaRPr lang="pl-PL"/>
        </a:p>
      </dgm:t>
    </dgm:pt>
    <dgm:pt modelId="{D0392AB5-52EA-4D19-8734-4B7169763831}" type="sibTrans" cxnId="{824BA013-DC83-4BD8-B5FB-87B4E5A90E91}">
      <dgm:prSet/>
      <dgm:spPr/>
      <dgm:t>
        <a:bodyPr/>
        <a:lstStyle/>
        <a:p>
          <a:endParaRPr lang="pl-PL"/>
        </a:p>
      </dgm:t>
    </dgm:pt>
    <dgm:pt modelId="{F4A02CE5-24C6-4EFF-BE09-69DB11BE36C9}">
      <dgm:prSet custT="1"/>
      <dgm:spPr/>
      <dgm:t>
        <a:bodyPr/>
        <a:lstStyle/>
        <a:p>
          <a:pPr rtl="0"/>
          <a:r>
            <a:rPr lang="pl-PL" sz="1800" dirty="0" smtClean="0"/>
            <a:t>SyncSession</a:t>
          </a:r>
          <a:endParaRPr lang="pl-PL" sz="1800" dirty="0"/>
        </a:p>
      </dgm:t>
    </dgm:pt>
    <dgm:pt modelId="{BDD86FA1-23BF-402C-BBEC-322FC5D69426}" type="parTrans" cxnId="{6DA5A49D-12B4-4A97-A9C7-2C18E2F5FE01}">
      <dgm:prSet/>
      <dgm:spPr/>
      <dgm:t>
        <a:bodyPr/>
        <a:lstStyle/>
        <a:p>
          <a:endParaRPr lang="pl-PL"/>
        </a:p>
      </dgm:t>
    </dgm:pt>
    <dgm:pt modelId="{4099CAC3-D7B5-4447-BAD0-ABC405E56DF8}" type="sibTrans" cxnId="{6DA5A49D-12B4-4A97-A9C7-2C18E2F5FE01}">
      <dgm:prSet/>
      <dgm:spPr/>
      <dgm:t>
        <a:bodyPr/>
        <a:lstStyle/>
        <a:p>
          <a:endParaRPr lang="pl-PL"/>
        </a:p>
      </dgm:t>
    </dgm:pt>
    <dgm:pt modelId="{385296F8-8E74-4328-9E25-D59ACEB03D0F}">
      <dgm:prSet custT="1"/>
      <dgm:spPr/>
      <dgm:t>
        <a:bodyPr/>
        <a:lstStyle/>
        <a:p>
          <a:pPr rtl="0"/>
          <a:r>
            <a:rPr lang="pl-PL" sz="1800" dirty="0" smtClean="0"/>
            <a:t>SyncAdapter</a:t>
          </a:r>
          <a:endParaRPr lang="pl-PL" sz="1800" dirty="0"/>
        </a:p>
      </dgm:t>
    </dgm:pt>
    <dgm:pt modelId="{2CCE849E-91CF-4C2F-BBF7-D98CBCBA7831}" type="parTrans" cxnId="{5D463310-D0FF-49B2-8DFA-F7DFA23CC9D9}">
      <dgm:prSet/>
      <dgm:spPr/>
      <dgm:t>
        <a:bodyPr/>
        <a:lstStyle/>
        <a:p>
          <a:endParaRPr lang="pl-PL"/>
        </a:p>
      </dgm:t>
    </dgm:pt>
    <dgm:pt modelId="{3A259AC4-9895-4794-ACF4-780A1BABA16E}" type="sibTrans" cxnId="{5D463310-D0FF-49B2-8DFA-F7DFA23CC9D9}">
      <dgm:prSet/>
      <dgm:spPr/>
      <dgm:t>
        <a:bodyPr/>
        <a:lstStyle/>
        <a:p>
          <a:endParaRPr lang="pl-PL"/>
        </a:p>
      </dgm:t>
    </dgm:pt>
    <dgm:pt modelId="{A136A0EF-CF52-4A48-B8BE-9C06E83AD10E}">
      <dgm:prSet custT="1"/>
      <dgm:spPr/>
      <dgm:t>
        <a:bodyPr/>
        <a:lstStyle/>
        <a:p>
          <a:pPr rtl="0"/>
          <a:r>
            <a:rPr lang="pl-PL" sz="1800" dirty="0" smtClean="0"/>
            <a:t>SqlCeClientSyncProvider</a:t>
          </a:r>
          <a:endParaRPr lang="pl-PL" sz="800" dirty="0"/>
        </a:p>
      </dgm:t>
    </dgm:pt>
    <dgm:pt modelId="{F96407C6-1D06-431B-B9C6-C3D698088835}" type="parTrans" cxnId="{77594B01-4910-4F9F-B347-5A09603F1E64}">
      <dgm:prSet/>
      <dgm:spPr/>
      <dgm:t>
        <a:bodyPr/>
        <a:lstStyle/>
        <a:p>
          <a:endParaRPr lang="pl-PL"/>
        </a:p>
      </dgm:t>
    </dgm:pt>
    <dgm:pt modelId="{7DB87101-6EB9-46CA-AEA0-F95DB5F2C5F8}" type="sibTrans" cxnId="{77594B01-4910-4F9F-B347-5A09603F1E64}">
      <dgm:prSet/>
      <dgm:spPr/>
      <dgm:t>
        <a:bodyPr/>
        <a:lstStyle/>
        <a:p>
          <a:endParaRPr lang="pl-PL"/>
        </a:p>
      </dgm:t>
    </dgm:pt>
    <dgm:pt modelId="{93B0077D-F333-40BA-903D-BB09A5F7E1EE}">
      <dgm:prSet custT="1"/>
      <dgm:spPr/>
      <dgm:t>
        <a:bodyPr/>
        <a:lstStyle/>
        <a:p>
          <a:pPr rtl="0"/>
          <a:r>
            <a:rPr lang="pl-PL" sz="1800" dirty="0" smtClean="0"/>
            <a:t>DbServerSyncProvider</a:t>
          </a:r>
          <a:endParaRPr lang="pl-PL" sz="1800" dirty="0"/>
        </a:p>
      </dgm:t>
    </dgm:pt>
    <dgm:pt modelId="{E3DF4ADB-422C-4F12-8B60-31EBDEF69E04}" type="parTrans" cxnId="{131D4EF5-D162-45F6-8AC0-3612BAC4370A}">
      <dgm:prSet/>
      <dgm:spPr/>
      <dgm:t>
        <a:bodyPr/>
        <a:lstStyle/>
        <a:p>
          <a:endParaRPr lang="pl-PL"/>
        </a:p>
      </dgm:t>
    </dgm:pt>
    <dgm:pt modelId="{24577729-A8FC-4277-9D4D-A33F96B72FFD}" type="sibTrans" cxnId="{131D4EF5-D162-45F6-8AC0-3612BAC4370A}">
      <dgm:prSet/>
      <dgm:spPr/>
      <dgm:t>
        <a:bodyPr/>
        <a:lstStyle/>
        <a:p>
          <a:endParaRPr lang="pl-PL"/>
        </a:p>
      </dgm:t>
    </dgm:pt>
    <dgm:pt modelId="{FF86A998-E4B0-42AD-A851-6D35EF1921CB}">
      <dgm:prSet custT="1"/>
      <dgm:spPr/>
      <dgm:t>
        <a:bodyPr/>
        <a:lstStyle/>
        <a:p>
          <a:pPr rtl="0"/>
          <a:r>
            <a:rPr lang="pl-PL" sz="1800" dirty="0" smtClean="0"/>
            <a:t>ServerSyncProviderProxy</a:t>
          </a:r>
          <a:endParaRPr lang="pl-PL" sz="1800" dirty="0"/>
        </a:p>
      </dgm:t>
    </dgm:pt>
    <dgm:pt modelId="{9CB7E4D4-7EFC-4FEA-88A2-4B316481A184}" type="parTrans" cxnId="{5D9C7872-7642-4CC6-AEE8-AD3CD377C12A}">
      <dgm:prSet/>
      <dgm:spPr/>
      <dgm:t>
        <a:bodyPr/>
        <a:lstStyle/>
        <a:p>
          <a:endParaRPr lang="pl-PL"/>
        </a:p>
      </dgm:t>
    </dgm:pt>
    <dgm:pt modelId="{0939D2E9-CEA8-4CD3-A67A-E91D9B3433B4}" type="sibTrans" cxnId="{5D9C7872-7642-4CC6-AEE8-AD3CD377C12A}">
      <dgm:prSet/>
      <dgm:spPr/>
      <dgm:t>
        <a:bodyPr/>
        <a:lstStyle/>
        <a:p>
          <a:endParaRPr lang="pl-PL"/>
        </a:p>
      </dgm:t>
    </dgm:pt>
    <dgm:pt modelId="{D7DB7965-1804-46D2-A7D6-1B18CDF2F226}">
      <dgm:prSet/>
      <dgm:spPr/>
      <dgm:t>
        <a:bodyPr/>
        <a:lstStyle/>
        <a:p>
          <a:pPr rtl="0"/>
          <a:r>
            <a:rPr lang="pl-PL" dirty="0" smtClean="0"/>
            <a:t>SyncTable</a:t>
          </a:r>
          <a:endParaRPr lang="pl-PL" dirty="0"/>
        </a:p>
      </dgm:t>
    </dgm:pt>
    <dgm:pt modelId="{368616AC-DEDE-4207-9556-184769B20059}" type="parTrans" cxnId="{9701E266-3D72-4EB6-9092-EE3DA56BA898}">
      <dgm:prSet/>
      <dgm:spPr/>
      <dgm:t>
        <a:bodyPr/>
        <a:lstStyle/>
        <a:p>
          <a:endParaRPr lang="pl-PL"/>
        </a:p>
      </dgm:t>
    </dgm:pt>
    <dgm:pt modelId="{08A9017D-DED4-4FC9-8ADB-C4CC8167B750}" type="sibTrans" cxnId="{9701E266-3D72-4EB6-9092-EE3DA56BA898}">
      <dgm:prSet/>
      <dgm:spPr/>
      <dgm:t>
        <a:bodyPr/>
        <a:lstStyle/>
        <a:p>
          <a:endParaRPr lang="pl-PL"/>
        </a:p>
      </dgm:t>
    </dgm:pt>
    <dgm:pt modelId="{4C99108F-F0DE-4510-9A59-D8E9AE2FA01C}">
      <dgm:prSet/>
      <dgm:spPr/>
      <dgm:t>
        <a:bodyPr/>
        <a:lstStyle/>
        <a:p>
          <a:pPr rtl="0"/>
          <a:r>
            <a:rPr lang="pl-PL" smtClean="0"/>
            <a:t>SyncGroup</a:t>
          </a:r>
          <a:endParaRPr lang="pl-PL"/>
        </a:p>
      </dgm:t>
    </dgm:pt>
    <dgm:pt modelId="{9839525C-0578-41B8-9B1B-8C960500EACC}" type="parTrans" cxnId="{AFB5B934-0DCF-4BE8-97A6-3B8C18B0FE2C}">
      <dgm:prSet/>
      <dgm:spPr/>
      <dgm:t>
        <a:bodyPr/>
        <a:lstStyle/>
        <a:p>
          <a:endParaRPr lang="pl-PL"/>
        </a:p>
      </dgm:t>
    </dgm:pt>
    <dgm:pt modelId="{15BE108B-D997-4535-85D5-2D704281B2EE}" type="sibTrans" cxnId="{AFB5B934-0DCF-4BE8-97A6-3B8C18B0FE2C}">
      <dgm:prSet/>
      <dgm:spPr/>
      <dgm:t>
        <a:bodyPr/>
        <a:lstStyle/>
        <a:p>
          <a:endParaRPr lang="pl-PL"/>
        </a:p>
      </dgm:t>
    </dgm:pt>
    <dgm:pt modelId="{65F7DC66-1855-4318-863F-6B57E9B74C0E}" type="pres">
      <dgm:prSet presAssocID="{546A0DAE-2978-47E7-BE73-7F6F31C09F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6FDAB6A-6FC3-4FDA-9906-9B2D5E0F584A}" type="pres">
      <dgm:prSet presAssocID="{546A0DAE-2978-47E7-BE73-7F6F31C09F81}" presName="cycle" presStyleCnt="0"/>
      <dgm:spPr/>
    </dgm:pt>
    <dgm:pt modelId="{17E3B051-5AED-47BD-BD77-52209DDBD172}" type="pres">
      <dgm:prSet presAssocID="{CCA7231E-F576-4723-BBDB-4AA680AD8946}" presName="nodeFirst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EB3D0D6-7AFD-43E4-8F7C-1237337F0FA4}" type="pres">
      <dgm:prSet presAssocID="{DE0220CB-605D-44D3-9A38-6C62472B2A37}" presName="sibTransFirstNode" presStyleLbl="bgShp" presStyleIdx="0" presStyleCnt="1"/>
      <dgm:spPr/>
      <dgm:t>
        <a:bodyPr/>
        <a:lstStyle/>
        <a:p>
          <a:endParaRPr lang="pl-PL"/>
        </a:p>
      </dgm:t>
    </dgm:pt>
    <dgm:pt modelId="{C67F59E7-09D4-4100-A2B7-619D8075D7C2}" type="pres">
      <dgm:prSet presAssocID="{48F14725-1D32-49FA-A997-12ABC113C63D}" presName="nodeFollowingNodes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29EAD81-F351-408B-B04D-FF717E603373}" type="pres">
      <dgm:prSet presAssocID="{F4A02CE5-24C6-4EFF-BE09-69DB11BE36C9}" presName="nodeFollowingNodes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F40D122-42BB-4E79-AAAF-54BD78C67F7E}" type="pres">
      <dgm:prSet presAssocID="{385296F8-8E74-4328-9E25-D59ACEB03D0F}" presName="nodeFollowingNodes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319FA54-B16C-4FA6-A442-F6B97750A9C2}" type="pres">
      <dgm:prSet presAssocID="{A136A0EF-CF52-4A48-B8BE-9C06E83AD10E}" presName="nodeFollowingNodes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28A9B46-4D81-4237-9ECF-674ADBD88936}" type="pres">
      <dgm:prSet presAssocID="{93B0077D-F333-40BA-903D-BB09A5F7E1EE}" presName="nodeFollowingNodes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61F7364-23D7-48B7-AB8E-600F3DF92782}" type="pres">
      <dgm:prSet presAssocID="{FF86A998-E4B0-42AD-A851-6D35EF1921CB}" presName="nodeFollowingNodes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1EF7F61-7701-4A48-8454-8613BA65D3EF}" type="pres">
      <dgm:prSet presAssocID="{D7DB7965-1804-46D2-A7D6-1B18CDF2F226}" presName="nodeFollowingNodes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861187B-E55C-4C04-AE04-256582704793}" type="pres">
      <dgm:prSet presAssocID="{4C99108F-F0DE-4510-9A59-D8E9AE2FA01C}" presName="nodeFollowingNodes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DA5A49D-12B4-4A97-A9C7-2C18E2F5FE01}" srcId="{546A0DAE-2978-47E7-BE73-7F6F31C09F81}" destId="{F4A02CE5-24C6-4EFF-BE09-69DB11BE36C9}" srcOrd="2" destOrd="0" parTransId="{BDD86FA1-23BF-402C-BBEC-322FC5D69426}" sibTransId="{4099CAC3-D7B5-4447-BAD0-ABC405E56DF8}"/>
    <dgm:cxn modelId="{8989D16F-76A0-4D69-B1D4-995270CE575E}" type="presOf" srcId="{93B0077D-F333-40BA-903D-BB09A5F7E1EE}" destId="{928A9B46-4D81-4237-9ECF-674ADBD88936}" srcOrd="0" destOrd="0" presId="urn:microsoft.com/office/officeart/2005/8/layout/cycle3"/>
    <dgm:cxn modelId="{5D463310-D0FF-49B2-8DFA-F7DFA23CC9D9}" srcId="{546A0DAE-2978-47E7-BE73-7F6F31C09F81}" destId="{385296F8-8E74-4328-9E25-D59ACEB03D0F}" srcOrd="3" destOrd="0" parTransId="{2CCE849E-91CF-4C2F-BBF7-D98CBCBA7831}" sibTransId="{3A259AC4-9895-4794-ACF4-780A1BABA16E}"/>
    <dgm:cxn modelId="{131D4EF5-D162-45F6-8AC0-3612BAC4370A}" srcId="{546A0DAE-2978-47E7-BE73-7F6F31C09F81}" destId="{93B0077D-F333-40BA-903D-BB09A5F7E1EE}" srcOrd="5" destOrd="0" parTransId="{E3DF4ADB-422C-4F12-8B60-31EBDEF69E04}" sibTransId="{24577729-A8FC-4277-9D4D-A33F96B72FFD}"/>
    <dgm:cxn modelId="{5D9C7872-7642-4CC6-AEE8-AD3CD377C12A}" srcId="{546A0DAE-2978-47E7-BE73-7F6F31C09F81}" destId="{FF86A998-E4B0-42AD-A851-6D35EF1921CB}" srcOrd="6" destOrd="0" parTransId="{9CB7E4D4-7EFC-4FEA-88A2-4B316481A184}" sibTransId="{0939D2E9-CEA8-4CD3-A67A-E91D9B3433B4}"/>
    <dgm:cxn modelId="{A6952150-62B6-4A1C-9CCC-55FD3A563697}" type="presOf" srcId="{4C99108F-F0DE-4510-9A59-D8E9AE2FA01C}" destId="{4861187B-E55C-4C04-AE04-256582704793}" srcOrd="0" destOrd="0" presId="urn:microsoft.com/office/officeart/2005/8/layout/cycle3"/>
    <dgm:cxn modelId="{CB6A6FE7-0C25-489C-ADB0-ECD4FC25746C}" type="presOf" srcId="{FF86A998-E4B0-42AD-A851-6D35EF1921CB}" destId="{C61F7364-23D7-48B7-AB8E-600F3DF92782}" srcOrd="0" destOrd="0" presId="urn:microsoft.com/office/officeart/2005/8/layout/cycle3"/>
    <dgm:cxn modelId="{A20090DE-AD5F-4BFC-B122-3676D57CAAB6}" type="presOf" srcId="{F4A02CE5-24C6-4EFF-BE09-69DB11BE36C9}" destId="{129EAD81-F351-408B-B04D-FF717E603373}" srcOrd="0" destOrd="0" presId="urn:microsoft.com/office/officeart/2005/8/layout/cycle3"/>
    <dgm:cxn modelId="{CF4C2C23-515C-4308-BD71-BF8416433DCC}" type="presOf" srcId="{CCA7231E-F576-4723-BBDB-4AA680AD8946}" destId="{17E3B051-5AED-47BD-BD77-52209DDBD172}" srcOrd="0" destOrd="0" presId="urn:microsoft.com/office/officeart/2005/8/layout/cycle3"/>
    <dgm:cxn modelId="{5ACA3C31-3F22-4A03-94AE-FA42705F8BDD}" srcId="{546A0DAE-2978-47E7-BE73-7F6F31C09F81}" destId="{CCA7231E-F576-4723-BBDB-4AA680AD8946}" srcOrd="0" destOrd="0" parTransId="{D7AC927B-09DB-41CE-AD8F-6C5F93A996B2}" sibTransId="{DE0220CB-605D-44D3-9A38-6C62472B2A37}"/>
    <dgm:cxn modelId="{85F4B424-3722-489A-AF4A-47570152A172}" type="presOf" srcId="{D7DB7965-1804-46D2-A7D6-1B18CDF2F226}" destId="{71EF7F61-7701-4A48-8454-8613BA65D3EF}" srcOrd="0" destOrd="0" presId="urn:microsoft.com/office/officeart/2005/8/layout/cycle3"/>
    <dgm:cxn modelId="{DE6DC375-D0A8-4C85-83AF-22673919DA0F}" type="presOf" srcId="{A136A0EF-CF52-4A48-B8BE-9C06E83AD10E}" destId="{7319FA54-B16C-4FA6-A442-F6B97750A9C2}" srcOrd="0" destOrd="0" presId="urn:microsoft.com/office/officeart/2005/8/layout/cycle3"/>
    <dgm:cxn modelId="{77594B01-4910-4F9F-B347-5A09603F1E64}" srcId="{546A0DAE-2978-47E7-BE73-7F6F31C09F81}" destId="{A136A0EF-CF52-4A48-B8BE-9C06E83AD10E}" srcOrd="4" destOrd="0" parTransId="{F96407C6-1D06-431B-B9C6-C3D698088835}" sibTransId="{7DB87101-6EB9-46CA-AEA0-F95DB5F2C5F8}"/>
    <dgm:cxn modelId="{444EB6F2-97B1-453C-92CF-79963BFF5F1F}" type="presOf" srcId="{385296F8-8E74-4328-9E25-D59ACEB03D0F}" destId="{8F40D122-42BB-4E79-AAAF-54BD78C67F7E}" srcOrd="0" destOrd="0" presId="urn:microsoft.com/office/officeart/2005/8/layout/cycle3"/>
    <dgm:cxn modelId="{824BA013-DC83-4BD8-B5FB-87B4E5A90E91}" srcId="{546A0DAE-2978-47E7-BE73-7F6F31C09F81}" destId="{48F14725-1D32-49FA-A997-12ABC113C63D}" srcOrd="1" destOrd="0" parTransId="{7A280E20-BAFF-429C-9EC5-053FA982BE55}" sibTransId="{D0392AB5-52EA-4D19-8734-4B7169763831}"/>
    <dgm:cxn modelId="{9701E266-3D72-4EB6-9092-EE3DA56BA898}" srcId="{546A0DAE-2978-47E7-BE73-7F6F31C09F81}" destId="{D7DB7965-1804-46D2-A7D6-1B18CDF2F226}" srcOrd="7" destOrd="0" parTransId="{368616AC-DEDE-4207-9556-184769B20059}" sibTransId="{08A9017D-DED4-4FC9-8ADB-C4CC8167B750}"/>
    <dgm:cxn modelId="{5FE85552-B33B-4999-A1D7-5EA6F5989AC4}" type="presOf" srcId="{DE0220CB-605D-44D3-9A38-6C62472B2A37}" destId="{8EB3D0D6-7AFD-43E4-8F7C-1237337F0FA4}" srcOrd="0" destOrd="0" presId="urn:microsoft.com/office/officeart/2005/8/layout/cycle3"/>
    <dgm:cxn modelId="{2FB33B1E-9578-4C9B-825F-D048D79F48D8}" type="presOf" srcId="{546A0DAE-2978-47E7-BE73-7F6F31C09F81}" destId="{65F7DC66-1855-4318-863F-6B57E9B74C0E}" srcOrd="0" destOrd="0" presId="urn:microsoft.com/office/officeart/2005/8/layout/cycle3"/>
    <dgm:cxn modelId="{AFB5B934-0DCF-4BE8-97A6-3B8C18B0FE2C}" srcId="{546A0DAE-2978-47E7-BE73-7F6F31C09F81}" destId="{4C99108F-F0DE-4510-9A59-D8E9AE2FA01C}" srcOrd="8" destOrd="0" parTransId="{9839525C-0578-41B8-9B1B-8C960500EACC}" sibTransId="{15BE108B-D997-4535-85D5-2D704281B2EE}"/>
    <dgm:cxn modelId="{919371ED-561D-41F4-AE02-854FB130588C}" type="presOf" srcId="{48F14725-1D32-49FA-A997-12ABC113C63D}" destId="{C67F59E7-09D4-4100-A2B7-619D8075D7C2}" srcOrd="0" destOrd="0" presId="urn:microsoft.com/office/officeart/2005/8/layout/cycle3"/>
    <dgm:cxn modelId="{FCE70C9A-3A91-490E-9D6B-BC478EE55E92}" type="presParOf" srcId="{65F7DC66-1855-4318-863F-6B57E9B74C0E}" destId="{36FDAB6A-6FC3-4FDA-9906-9B2D5E0F584A}" srcOrd="0" destOrd="0" presId="urn:microsoft.com/office/officeart/2005/8/layout/cycle3"/>
    <dgm:cxn modelId="{6CBE64E6-BD0D-445A-B948-15127E1AD953}" type="presParOf" srcId="{36FDAB6A-6FC3-4FDA-9906-9B2D5E0F584A}" destId="{17E3B051-5AED-47BD-BD77-52209DDBD172}" srcOrd="0" destOrd="0" presId="urn:microsoft.com/office/officeart/2005/8/layout/cycle3"/>
    <dgm:cxn modelId="{8E1A0F6C-B3B0-421B-B6F8-215A131E2517}" type="presParOf" srcId="{36FDAB6A-6FC3-4FDA-9906-9B2D5E0F584A}" destId="{8EB3D0D6-7AFD-43E4-8F7C-1237337F0FA4}" srcOrd="1" destOrd="0" presId="urn:microsoft.com/office/officeart/2005/8/layout/cycle3"/>
    <dgm:cxn modelId="{219EECD4-B666-4C96-9F9B-6A20DF0DF2D2}" type="presParOf" srcId="{36FDAB6A-6FC3-4FDA-9906-9B2D5E0F584A}" destId="{C67F59E7-09D4-4100-A2B7-619D8075D7C2}" srcOrd="2" destOrd="0" presId="urn:microsoft.com/office/officeart/2005/8/layout/cycle3"/>
    <dgm:cxn modelId="{B93EADFF-D879-4D2F-BD8C-F94C55D05169}" type="presParOf" srcId="{36FDAB6A-6FC3-4FDA-9906-9B2D5E0F584A}" destId="{129EAD81-F351-408B-B04D-FF717E603373}" srcOrd="3" destOrd="0" presId="urn:microsoft.com/office/officeart/2005/8/layout/cycle3"/>
    <dgm:cxn modelId="{7943C549-A985-4A95-A50F-81F204E08FC5}" type="presParOf" srcId="{36FDAB6A-6FC3-4FDA-9906-9B2D5E0F584A}" destId="{8F40D122-42BB-4E79-AAAF-54BD78C67F7E}" srcOrd="4" destOrd="0" presId="urn:microsoft.com/office/officeart/2005/8/layout/cycle3"/>
    <dgm:cxn modelId="{A9964234-32D3-4314-BF79-CE69B5FC9743}" type="presParOf" srcId="{36FDAB6A-6FC3-4FDA-9906-9B2D5E0F584A}" destId="{7319FA54-B16C-4FA6-A442-F6B97750A9C2}" srcOrd="5" destOrd="0" presId="urn:microsoft.com/office/officeart/2005/8/layout/cycle3"/>
    <dgm:cxn modelId="{3CC7B0F7-C9C5-4E0F-99B6-82EE49A7E57F}" type="presParOf" srcId="{36FDAB6A-6FC3-4FDA-9906-9B2D5E0F584A}" destId="{928A9B46-4D81-4237-9ECF-674ADBD88936}" srcOrd="6" destOrd="0" presId="urn:microsoft.com/office/officeart/2005/8/layout/cycle3"/>
    <dgm:cxn modelId="{B7C8440A-E66F-46DE-ADA2-094A6F740675}" type="presParOf" srcId="{36FDAB6A-6FC3-4FDA-9906-9B2D5E0F584A}" destId="{C61F7364-23D7-48B7-AB8E-600F3DF92782}" srcOrd="7" destOrd="0" presId="urn:microsoft.com/office/officeart/2005/8/layout/cycle3"/>
    <dgm:cxn modelId="{69C94EDF-0371-4F87-88CE-BA1AA62EB50E}" type="presParOf" srcId="{36FDAB6A-6FC3-4FDA-9906-9B2D5E0F584A}" destId="{71EF7F61-7701-4A48-8454-8613BA65D3EF}" srcOrd="8" destOrd="0" presId="urn:microsoft.com/office/officeart/2005/8/layout/cycle3"/>
    <dgm:cxn modelId="{2607AF98-950F-4BBC-B5B8-15E7885C91EE}" type="presParOf" srcId="{36FDAB6A-6FC3-4FDA-9906-9B2D5E0F584A}" destId="{4861187B-E55C-4C04-AE04-256582704793}" srcOrd="9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4DA8B4-AAB0-471B-804C-AADE9B143A0F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pl-PL"/>
        </a:p>
      </dgm:t>
    </dgm:pt>
    <dgm:pt modelId="{10C54B3C-98A0-4081-8781-B8B25D846783}">
      <dgm:prSet/>
      <dgm:spPr/>
      <dgm:t>
        <a:bodyPr/>
        <a:lstStyle/>
        <a:p>
          <a:pPr rtl="0"/>
          <a:r>
            <a:rPr lang="pl-PL" smtClean="0"/>
            <a:t>Version</a:t>
          </a:r>
          <a:endParaRPr lang="pl-PL"/>
        </a:p>
      </dgm:t>
    </dgm:pt>
    <dgm:pt modelId="{9E18FAEE-809E-4AEA-856A-C38447D6623E}" type="parTrans" cxnId="{08763C88-7BB1-4AD5-86B9-A0F8DDEEB95F}">
      <dgm:prSet/>
      <dgm:spPr/>
      <dgm:t>
        <a:bodyPr/>
        <a:lstStyle/>
        <a:p>
          <a:endParaRPr lang="pl-PL"/>
        </a:p>
      </dgm:t>
    </dgm:pt>
    <dgm:pt modelId="{8A76CBF3-E353-43D0-832B-201AE448D331}" type="sibTrans" cxnId="{08763C88-7BB1-4AD5-86B9-A0F8DDEEB95F}">
      <dgm:prSet/>
      <dgm:spPr/>
      <dgm:t>
        <a:bodyPr/>
        <a:lstStyle/>
        <a:p>
          <a:endParaRPr lang="pl-PL"/>
        </a:p>
      </dgm:t>
    </dgm:pt>
    <dgm:pt modelId="{93883EDE-FE9B-4119-BEF2-F28933310846}">
      <dgm:prSet/>
      <dgm:spPr/>
      <dgm:t>
        <a:bodyPr/>
        <a:lstStyle/>
        <a:p>
          <a:pPr rtl="0"/>
          <a:r>
            <a:rPr lang="pl-PL" smtClean="0"/>
            <a:t>Knowledge</a:t>
          </a:r>
          <a:endParaRPr lang="pl-PL"/>
        </a:p>
      </dgm:t>
    </dgm:pt>
    <dgm:pt modelId="{BEF4AE99-D4D6-4ACD-8B66-92B1AAA25E60}" type="parTrans" cxnId="{976F86BD-707B-4521-A09F-821D1F6499DA}">
      <dgm:prSet/>
      <dgm:spPr/>
      <dgm:t>
        <a:bodyPr/>
        <a:lstStyle/>
        <a:p>
          <a:endParaRPr lang="pl-PL"/>
        </a:p>
      </dgm:t>
    </dgm:pt>
    <dgm:pt modelId="{E451FF06-3948-4E4F-8695-471E141D853A}" type="sibTrans" cxnId="{976F86BD-707B-4521-A09F-821D1F6499DA}">
      <dgm:prSet/>
      <dgm:spPr/>
      <dgm:t>
        <a:bodyPr/>
        <a:lstStyle/>
        <a:p>
          <a:endParaRPr lang="pl-PL"/>
        </a:p>
      </dgm:t>
    </dgm:pt>
    <dgm:pt modelId="{C5C9A594-065E-4E00-BE0F-B35D859D21A2}">
      <dgm:prSet/>
      <dgm:spPr/>
      <dgm:t>
        <a:bodyPr/>
        <a:lstStyle/>
        <a:p>
          <a:pPr rtl="0"/>
          <a:r>
            <a:rPr lang="pl-PL" smtClean="0"/>
            <a:t>Tick count</a:t>
          </a:r>
          <a:endParaRPr lang="pl-PL"/>
        </a:p>
      </dgm:t>
    </dgm:pt>
    <dgm:pt modelId="{00DCA4E7-2616-4C30-9A5E-40E7D6988528}" type="parTrans" cxnId="{883C3A19-9F66-4203-BCFD-FC48EE9822AE}">
      <dgm:prSet/>
      <dgm:spPr/>
      <dgm:t>
        <a:bodyPr/>
        <a:lstStyle/>
        <a:p>
          <a:endParaRPr lang="pl-PL"/>
        </a:p>
      </dgm:t>
    </dgm:pt>
    <dgm:pt modelId="{81D2E3CE-BBAA-43B6-A458-0425B634BD60}" type="sibTrans" cxnId="{883C3A19-9F66-4203-BCFD-FC48EE9822AE}">
      <dgm:prSet/>
      <dgm:spPr/>
      <dgm:t>
        <a:bodyPr/>
        <a:lstStyle/>
        <a:p>
          <a:endParaRPr lang="pl-PL"/>
        </a:p>
      </dgm:t>
    </dgm:pt>
    <dgm:pt modelId="{83F2816E-716C-48F2-B1B4-756551274A14}">
      <dgm:prSet/>
      <dgm:spPr/>
      <dgm:t>
        <a:bodyPr/>
        <a:lstStyle/>
        <a:p>
          <a:pPr rtl="0"/>
          <a:r>
            <a:rPr lang="pl-PL" smtClean="0"/>
            <a:t>Replica ID</a:t>
          </a:r>
          <a:endParaRPr lang="pl-PL"/>
        </a:p>
      </dgm:t>
    </dgm:pt>
    <dgm:pt modelId="{BCC55BB2-9616-497C-B130-3B678D1E85A7}" type="parTrans" cxnId="{54F75156-6F17-48D5-8383-D3580D71EBBD}">
      <dgm:prSet/>
      <dgm:spPr/>
      <dgm:t>
        <a:bodyPr/>
        <a:lstStyle/>
        <a:p>
          <a:endParaRPr lang="pl-PL"/>
        </a:p>
      </dgm:t>
    </dgm:pt>
    <dgm:pt modelId="{FD9AEB00-0962-426F-97FC-5A557128C8A8}" type="sibTrans" cxnId="{54F75156-6F17-48D5-8383-D3580D71EBBD}">
      <dgm:prSet/>
      <dgm:spPr/>
      <dgm:t>
        <a:bodyPr/>
        <a:lstStyle/>
        <a:p>
          <a:endParaRPr lang="pl-PL"/>
        </a:p>
      </dgm:t>
    </dgm:pt>
    <dgm:pt modelId="{53C58693-C1CE-4FF3-ABE9-D2C3F3B73539}">
      <dgm:prSet/>
      <dgm:spPr/>
      <dgm:t>
        <a:bodyPr/>
        <a:lstStyle/>
        <a:p>
          <a:pPr rtl="0"/>
          <a:r>
            <a:rPr lang="pl-PL" smtClean="0"/>
            <a:t>Tombstones</a:t>
          </a:r>
          <a:endParaRPr lang="pl-PL"/>
        </a:p>
      </dgm:t>
    </dgm:pt>
    <dgm:pt modelId="{FE8FA5F7-D89E-4B62-A476-730EF5B6278D}" type="parTrans" cxnId="{9A7DDA2C-A250-41A2-9617-1038BB14F82F}">
      <dgm:prSet/>
      <dgm:spPr/>
      <dgm:t>
        <a:bodyPr/>
        <a:lstStyle/>
        <a:p>
          <a:endParaRPr lang="pl-PL"/>
        </a:p>
      </dgm:t>
    </dgm:pt>
    <dgm:pt modelId="{271A7DC7-DB44-4ED3-8BE0-D04701EBE315}" type="sibTrans" cxnId="{9A7DDA2C-A250-41A2-9617-1038BB14F82F}">
      <dgm:prSet/>
      <dgm:spPr/>
      <dgm:t>
        <a:bodyPr/>
        <a:lstStyle/>
        <a:p>
          <a:endParaRPr lang="pl-PL"/>
        </a:p>
      </dgm:t>
    </dgm:pt>
    <dgm:pt modelId="{DB2DA14A-C7FA-46B0-B86D-D1B40383414C}" type="pres">
      <dgm:prSet presAssocID="{134DA8B4-AAB0-471B-804C-AADE9B143A0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pl-PL"/>
        </a:p>
      </dgm:t>
    </dgm:pt>
    <dgm:pt modelId="{13A3FEDF-9F2D-4A15-BB0F-8DBB476C545E}" type="pres">
      <dgm:prSet presAssocID="{134DA8B4-AAB0-471B-804C-AADE9B143A0F}" presName="pyramid" presStyleLbl="node1" presStyleIdx="0" presStyleCnt="1"/>
      <dgm:spPr/>
      <dgm:t>
        <a:bodyPr/>
        <a:lstStyle/>
        <a:p>
          <a:endParaRPr lang="pl-PL"/>
        </a:p>
      </dgm:t>
    </dgm:pt>
    <dgm:pt modelId="{542F3522-FB94-456E-BCE9-57A9FFB784C8}" type="pres">
      <dgm:prSet presAssocID="{134DA8B4-AAB0-471B-804C-AADE9B143A0F}" presName="theList" presStyleCnt="0"/>
      <dgm:spPr/>
    </dgm:pt>
    <dgm:pt modelId="{A7759F40-ABB1-48AD-A6B6-2AF380341290}" type="pres">
      <dgm:prSet presAssocID="{10C54B3C-98A0-4081-8781-B8B25D846783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85755D-5D56-48A6-A12C-03C82353A7F5}" type="pres">
      <dgm:prSet presAssocID="{10C54B3C-98A0-4081-8781-B8B25D846783}" presName="aSpace" presStyleCnt="0"/>
      <dgm:spPr/>
    </dgm:pt>
    <dgm:pt modelId="{7F1D8DD5-F591-45FE-852B-63A827A9536E}" type="pres">
      <dgm:prSet presAssocID="{93883EDE-FE9B-4119-BEF2-F28933310846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4967C7C-3352-41DB-B61F-186C2B1136EA}" type="pres">
      <dgm:prSet presAssocID="{93883EDE-FE9B-4119-BEF2-F28933310846}" presName="aSpace" presStyleCnt="0"/>
      <dgm:spPr/>
    </dgm:pt>
    <dgm:pt modelId="{0782F5F6-66E4-4976-8BF2-55A6E4154D3B}" type="pres">
      <dgm:prSet presAssocID="{C5C9A594-065E-4E00-BE0F-B35D859D21A2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356F8D5-9CC9-4C4E-B5BA-4A07104D6C0B}" type="pres">
      <dgm:prSet presAssocID="{C5C9A594-065E-4E00-BE0F-B35D859D21A2}" presName="aSpace" presStyleCnt="0"/>
      <dgm:spPr/>
    </dgm:pt>
    <dgm:pt modelId="{BBD225A4-618E-4F13-B231-A1E363E9567B}" type="pres">
      <dgm:prSet presAssocID="{83F2816E-716C-48F2-B1B4-756551274A14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F449617-A29A-4679-A323-80A66257FF8A}" type="pres">
      <dgm:prSet presAssocID="{83F2816E-716C-48F2-B1B4-756551274A14}" presName="aSpace" presStyleCnt="0"/>
      <dgm:spPr/>
    </dgm:pt>
    <dgm:pt modelId="{2715E21D-6C5E-4FBB-8108-959F4BF9704C}" type="pres">
      <dgm:prSet presAssocID="{53C58693-C1CE-4FF3-ABE9-D2C3F3B73539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1851D6-DBD2-4CA2-BF0D-AE013E772CC3}" type="pres">
      <dgm:prSet presAssocID="{53C58693-C1CE-4FF3-ABE9-D2C3F3B73539}" presName="aSpace" presStyleCnt="0"/>
      <dgm:spPr/>
    </dgm:pt>
  </dgm:ptLst>
  <dgm:cxnLst>
    <dgm:cxn modelId="{3E700D75-C01D-4A53-A7E1-8D0A46DE5040}" type="presOf" srcId="{83F2816E-716C-48F2-B1B4-756551274A14}" destId="{BBD225A4-618E-4F13-B231-A1E363E9567B}" srcOrd="0" destOrd="0" presId="urn:microsoft.com/office/officeart/2005/8/layout/pyramid2"/>
    <dgm:cxn modelId="{AA568FB9-9148-4A6A-915C-334324268BE1}" type="presOf" srcId="{93883EDE-FE9B-4119-BEF2-F28933310846}" destId="{7F1D8DD5-F591-45FE-852B-63A827A9536E}" srcOrd="0" destOrd="0" presId="urn:microsoft.com/office/officeart/2005/8/layout/pyramid2"/>
    <dgm:cxn modelId="{F19C7019-60BD-4CF4-86BF-50546045E2B8}" type="presOf" srcId="{C5C9A594-065E-4E00-BE0F-B35D859D21A2}" destId="{0782F5F6-66E4-4976-8BF2-55A6E4154D3B}" srcOrd="0" destOrd="0" presId="urn:microsoft.com/office/officeart/2005/8/layout/pyramid2"/>
    <dgm:cxn modelId="{9E1E82F8-3A74-4D1A-8763-948AECA6E90F}" type="presOf" srcId="{134DA8B4-AAB0-471B-804C-AADE9B143A0F}" destId="{DB2DA14A-C7FA-46B0-B86D-D1B40383414C}" srcOrd="0" destOrd="0" presId="urn:microsoft.com/office/officeart/2005/8/layout/pyramid2"/>
    <dgm:cxn modelId="{883C3A19-9F66-4203-BCFD-FC48EE9822AE}" srcId="{134DA8B4-AAB0-471B-804C-AADE9B143A0F}" destId="{C5C9A594-065E-4E00-BE0F-B35D859D21A2}" srcOrd="2" destOrd="0" parTransId="{00DCA4E7-2616-4C30-9A5E-40E7D6988528}" sibTransId="{81D2E3CE-BBAA-43B6-A458-0425B634BD60}"/>
    <dgm:cxn modelId="{4441E5C7-C38F-4157-9B36-2241E4B9415C}" type="presOf" srcId="{10C54B3C-98A0-4081-8781-B8B25D846783}" destId="{A7759F40-ABB1-48AD-A6B6-2AF380341290}" srcOrd="0" destOrd="0" presId="urn:microsoft.com/office/officeart/2005/8/layout/pyramid2"/>
    <dgm:cxn modelId="{976F86BD-707B-4521-A09F-821D1F6499DA}" srcId="{134DA8B4-AAB0-471B-804C-AADE9B143A0F}" destId="{93883EDE-FE9B-4119-BEF2-F28933310846}" srcOrd="1" destOrd="0" parTransId="{BEF4AE99-D4D6-4ACD-8B66-92B1AAA25E60}" sibTransId="{E451FF06-3948-4E4F-8695-471E141D853A}"/>
    <dgm:cxn modelId="{54F75156-6F17-48D5-8383-D3580D71EBBD}" srcId="{134DA8B4-AAB0-471B-804C-AADE9B143A0F}" destId="{83F2816E-716C-48F2-B1B4-756551274A14}" srcOrd="3" destOrd="0" parTransId="{BCC55BB2-9616-497C-B130-3B678D1E85A7}" sibTransId="{FD9AEB00-0962-426F-97FC-5A557128C8A8}"/>
    <dgm:cxn modelId="{2ED83269-82D8-48E0-A1B3-AB9321DE80A1}" type="presOf" srcId="{53C58693-C1CE-4FF3-ABE9-D2C3F3B73539}" destId="{2715E21D-6C5E-4FBB-8108-959F4BF9704C}" srcOrd="0" destOrd="0" presId="urn:microsoft.com/office/officeart/2005/8/layout/pyramid2"/>
    <dgm:cxn modelId="{08763C88-7BB1-4AD5-86B9-A0F8DDEEB95F}" srcId="{134DA8B4-AAB0-471B-804C-AADE9B143A0F}" destId="{10C54B3C-98A0-4081-8781-B8B25D846783}" srcOrd="0" destOrd="0" parTransId="{9E18FAEE-809E-4AEA-856A-C38447D6623E}" sibTransId="{8A76CBF3-E353-43D0-832B-201AE448D331}"/>
    <dgm:cxn modelId="{9A7DDA2C-A250-41A2-9617-1038BB14F82F}" srcId="{134DA8B4-AAB0-471B-804C-AADE9B143A0F}" destId="{53C58693-C1CE-4FF3-ABE9-D2C3F3B73539}" srcOrd="4" destOrd="0" parTransId="{FE8FA5F7-D89E-4B62-A476-730EF5B6278D}" sibTransId="{271A7DC7-DB44-4ED3-8BE0-D04701EBE315}"/>
    <dgm:cxn modelId="{B344EF09-7F39-4CD1-A0E5-6BD768B0365E}" type="presParOf" srcId="{DB2DA14A-C7FA-46B0-B86D-D1B40383414C}" destId="{13A3FEDF-9F2D-4A15-BB0F-8DBB476C545E}" srcOrd="0" destOrd="0" presId="urn:microsoft.com/office/officeart/2005/8/layout/pyramid2"/>
    <dgm:cxn modelId="{77ED07A4-9638-48D6-BDF1-83B4863BDE9E}" type="presParOf" srcId="{DB2DA14A-C7FA-46B0-B86D-D1B40383414C}" destId="{542F3522-FB94-456E-BCE9-57A9FFB784C8}" srcOrd="1" destOrd="0" presId="urn:microsoft.com/office/officeart/2005/8/layout/pyramid2"/>
    <dgm:cxn modelId="{C937454A-BD61-40E9-B8AE-5A326E816536}" type="presParOf" srcId="{542F3522-FB94-456E-BCE9-57A9FFB784C8}" destId="{A7759F40-ABB1-48AD-A6B6-2AF380341290}" srcOrd="0" destOrd="0" presId="urn:microsoft.com/office/officeart/2005/8/layout/pyramid2"/>
    <dgm:cxn modelId="{6F067F3B-03AE-4CA8-B59E-CE1EFDC32D80}" type="presParOf" srcId="{542F3522-FB94-456E-BCE9-57A9FFB784C8}" destId="{A985755D-5D56-48A6-A12C-03C82353A7F5}" srcOrd="1" destOrd="0" presId="urn:microsoft.com/office/officeart/2005/8/layout/pyramid2"/>
    <dgm:cxn modelId="{F07EB1D9-0CD3-47E2-8DA1-EF4072D67A1B}" type="presParOf" srcId="{542F3522-FB94-456E-BCE9-57A9FFB784C8}" destId="{7F1D8DD5-F591-45FE-852B-63A827A9536E}" srcOrd="2" destOrd="0" presId="urn:microsoft.com/office/officeart/2005/8/layout/pyramid2"/>
    <dgm:cxn modelId="{C7446292-C999-432F-86A8-D87EE9773E35}" type="presParOf" srcId="{542F3522-FB94-456E-BCE9-57A9FFB784C8}" destId="{B4967C7C-3352-41DB-B61F-186C2B1136EA}" srcOrd="3" destOrd="0" presId="urn:microsoft.com/office/officeart/2005/8/layout/pyramid2"/>
    <dgm:cxn modelId="{7A1B9206-A190-48C8-B6F0-1CE43CB8773B}" type="presParOf" srcId="{542F3522-FB94-456E-BCE9-57A9FFB784C8}" destId="{0782F5F6-66E4-4976-8BF2-55A6E4154D3B}" srcOrd="4" destOrd="0" presId="urn:microsoft.com/office/officeart/2005/8/layout/pyramid2"/>
    <dgm:cxn modelId="{0CC5936A-0CA1-4A59-902B-3B425C6674B2}" type="presParOf" srcId="{542F3522-FB94-456E-BCE9-57A9FFB784C8}" destId="{6356F8D5-9CC9-4C4E-B5BA-4A07104D6C0B}" srcOrd="5" destOrd="0" presId="urn:microsoft.com/office/officeart/2005/8/layout/pyramid2"/>
    <dgm:cxn modelId="{2895131C-68E5-488F-B199-AA1C0DA1BC65}" type="presParOf" srcId="{542F3522-FB94-456E-BCE9-57A9FFB784C8}" destId="{BBD225A4-618E-4F13-B231-A1E363E9567B}" srcOrd="6" destOrd="0" presId="urn:microsoft.com/office/officeart/2005/8/layout/pyramid2"/>
    <dgm:cxn modelId="{C8F60ADC-16B6-4232-A885-AE4451B6E647}" type="presParOf" srcId="{542F3522-FB94-456E-BCE9-57A9FFB784C8}" destId="{BF449617-A29A-4679-A323-80A66257FF8A}" srcOrd="7" destOrd="0" presId="urn:microsoft.com/office/officeart/2005/8/layout/pyramid2"/>
    <dgm:cxn modelId="{915CDB71-1A51-47AF-828F-C6FB5B416378}" type="presParOf" srcId="{542F3522-FB94-456E-BCE9-57A9FFB784C8}" destId="{2715E21D-6C5E-4FBB-8108-959F4BF9704C}" srcOrd="8" destOrd="0" presId="urn:microsoft.com/office/officeart/2005/8/layout/pyramid2"/>
    <dgm:cxn modelId="{372D9721-7AEA-4D0F-B2F9-6285665DF599}" type="presParOf" srcId="{542F3522-FB94-456E-BCE9-57A9FFB784C8}" destId="{461851D6-DBD2-4CA2-BF0D-AE013E772CC3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A759D-AE9D-4F6B-AE54-4838F37E8B57}" type="datetimeFigureOut">
              <a:rPr lang="pl-PL" smtClean="0"/>
              <a:t>2012-06-14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D4BD1-11A7-4B56-92AA-4DCA61E468F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710835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93821-42CF-4F0F-865A-1929DC6AB2E4}" type="datetimeFigureOut">
              <a:rPr lang="pl-PL" smtClean="0"/>
              <a:pPr/>
              <a:t>2012-06-14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46D04-BB49-48FB-ACCC-7345E83E094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20652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09022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7779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 eaLnBrk="1" latinLnBrk="0" hangingPunct="1"/>
            <a:r>
              <a:rPr lang="pl-PL" smtClean="0"/>
              <a:t>2012-04-20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tł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8" name="Obraz 7" descr="separator.png"/>
          <p:cNvPicPr>
            <a:picLocks noChangeAspect="1"/>
          </p:cNvPicPr>
          <p:nvPr userDrawn="1"/>
        </p:nvPicPr>
        <p:blipFill>
          <a:blip r:embed="rId3" cstate="print"/>
          <a:srcRect l="-124978" r="-124978"/>
          <a:stretch>
            <a:fillRect/>
          </a:stretch>
        </p:blipFill>
        <p:spPr>
          <a:xfrm>
            <a:off x="6904800" y="6498000"/>
            <a:ext cx="80437" cy="298800"/>
          </a:xfrm>
          <a:prstGeom prst="rect">
            <a:avLst/>
          </a:prstGeom>
        </p:spPr>
      </p:pic>
      <p:pic>
        <p:nvPicPr>
          <p:cNvPr id="7" name="Obraz 6" descr="top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948000" y="108000"/>
            <a:ext cx="2034000" cy="93982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6858016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1" name="pole tekstowe 10"/>
          <p:cNvSpPr txBox="1"/>
          <p:nvPr userDrawn="1"/>
        </p:nvSpPr>
        <p:spPr>
          <a:xfrm>
            <a:off x="7000892" y="6462000"/>
            <a:ext cx="2143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600" dirty="0" smtClean="0">
                <a:solidFill>
                  <a:schemeClr val="bg1"/>
                </a:solidFill>
              </a:rPr>
              <a:t>Copyright © 2012 IISG</a:t>
            </a:r>
            <a:endParaRPr lang="pl-PL" sz="1600" dirty="0">
              <a:solidFill>
                <a:schemeClr val="bg1"/>
              </a:solidFill>
            </a:endParaRPr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11"/>
          </p:nvPr>
        </p:nvSpPr>
        <p:spPr>
          <a:xfrm>
            <a:off x="0" y="1357313"/>
            <a:ext cx="9144000" cy="4786312"/>
          </a:xfrm>
        </p:spPr>
        <p:txBody>
          <a:bodyPr/>
          <a:lstStyle>
            <a:lvl1pPr>
              <a:buClr>
                <a:srgbClr val="025223"/>
              </a:buClr>
              <a:buFont typeface="Wingdings" pitchFamily="2" charset="2"/>
              <a:buChar char="§"/>
              <a:defRPr>
                <a:solidFill>
                  <a:srgbClr val="535353"/>
                </a:solidFill>
              </a:defRPr>
            </a:lvl1pPr>
            <a:lvl2pPr>
              <a:buClr>
                <a:srgbClr val="025223"/>
              </a:buClr>
              <a:buFont typeface="Wingdings" pitchFamily="2" charset="2"/>
              <a:buChar char="§"/>
              <a:defRPr>
                <a:solidFill>
                  <a:srgbClr val="535353"/>
                </a:solidFill>
              </a:defRPr>
            </a:lvl2pPr>
            <a:lvl3pPr>
              <a:buClr>
                <a:srgbClr val="025223"/>
              </a:buClr>
              <a:buFont typeface="Wingdings" pitchFamily="2" charset="2"/>
              <a:buChar char="§"/>
              <a:defRPr>
                <a:solidFill>
                  <a:srgbClr val="535353"/>
                </a:solidFill>
              </a:defRPr>
            </a:lvl3pPr>
            <a:lvl4pPr>
              <a:buClr>
                <a:srgbClr val="025223"/>
              </a:buClr>
              <a:buFont typeface="Wingdings" pitchFamily="2" charset="2"/>
              <a:buChar char="§"/>
              <a:defRPr>
                <a:solidFill>
                  <a:srgbClr val="535353"/>
                </a:solidFill>
              </a:defRPr>
            </a:lvl4pPr>
            <a:lvl5pPr>
              <a:buClr>
                <a:srgbClr val="025223"/>
              </a:buClr>
              <a:buFont typeface="Wingdings" pitchFamily="2" charset="2"/>
              <a:buChar char="§"/>
              <a:defRPr>
                <a:solidFill>
                  <a:srgbClr val="53535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l-PL" dirty="0"/>
          </a:p>
        </p:txBody>
      </p:sp>
      <p:sp>
        <p:nvSpPr>
          <p:cNvPr id="17" name="pole tekstowe 16"/>
          <p:cNvSpPr txBox="1"/>
          <p:nvPr userDrawn="1"/>
        </p:nvSpPr>
        <p:spPr>
          <a:xfrm>
            <a:off x="0" y="6462000"/>
            <a:ext cx="6858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600" dirty="0" smtClean="0">
                <a:solidFill>
                  <a:schemeClr val="bg1"/>
                </a:solidFill>
              </a:rPr>
              <a:t>Sync</a:t>
            </a:r>
            <a:r>
              <a:rPr lang="pl-PL" sz="1600" baseline="0" dirty="0" smtClean="0">
                <a:solidFill>
                  <a:schemeClr val="bg1"/>
                </a:solidFill>
              </a:rPr>
              <a:t> Framework</a:t>
            </a:r>
            <a:endParaRPr lang="pl-P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566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itle-cle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4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786050" y="2130425"/>
            <a:ext cx="6000792" cy="1470025"/>
          </a:xfrm>
        </p:spPr>
        <p:txBody>
          <a:bodyPr/>
          <a:lstStyle>
            <a:lvl1pPr algn="l">
              <a:defRPr>
                <a:solidFill>
                  <a:srgbClr val="535353"/>
                </a:solidFill>
              </a:defRPr>
            </a:lvl1pPr>
          </a:lstStyle>
          <a:p>
            <a:r>
              <a:rPr lang="pl-PL" dirty="0" smtClean="0"/>
              <a:t>Przetwarzanie danych w środowiskach mobilnych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543064"/>
          </a:xfrm>
        </p:spPr>
        <p:txBody>
          <a:bodyPr/>
          <a:lstStyle>
            <a:lvl1pPr marL="0" indent="0" algn="ctr">
              <a:buNone/>
              <a:defRPr>
                <a:solidFill>
                  <a:srgbClr val="5353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Organizacja przedmiotu</a:t>
            </a:r>
            <a:endParaRPr lang="pl-PL" dirty="0"/>
          </a:p>
        </p:txBody>
      </p:sp>
      <p:pic>
        <p:nvPicPr>
          <p:cNvPr id="13" name="Obraz 12" descr="iis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57224" y="2428868"/>
            <a:ext cx="1450800" cy="838584"/>
          </a:xfrm>
          <a:prstGeom prst="rect">
            <a:avLst/>
          </a:prstGeom>
        </p:spPr>
      </p:pic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>
          <a:xfrm>
            <a:off x="0" y="6357958"/>
            <a:ext cx="9144000" cy="360000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2012-04-20</a:t>
            </a:r>
            <a:endParaRPr lang="pl-PL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5929312"/>
            <a:ext cx="9144000" cy="360000"/>
          </a:xfrm>
        </p:spPr>
        <p:txBody>
          <a:bodyPr anchor="ctr" anchorCtr="1">
            <a:no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l-PL" dirty="0" smtClean="0"/>
              <a:t>Leszek Siwik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41681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2012-04-20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pl-PL" smtClean="0"/>
              <a:t>2012-04-20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72" r:id="rId12"/>
    <p:sldLayoutId id="2147483673" r:id="rId1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4294967295"/>
          </p:nvPr>
        </p:nvSpPr>
        <p:spPr>
          <a:xfrm>
            <a:off x="0" y="5013176"/>
            <a:ext cx="9144000" cy="1276499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pl-PL" dirty="0" smtClean="0"/>
              <a:t>                 Paweł Wilkosz</a:t>
            </a:r>
          </a:p>
          <a:p>
            <a:pPr marL="114300" indent="0">
              <a:buNone/>
            </a:pPr>
            <a:r>
              <a:rPr lang="pl-PL" sz="1600" dirty="0" smtClean="0"/>
              <a:t>	      SQL Server MVP</a:t>
            </a:r>
          </a:p>
          <a:p>
            <a:pPr marL="114300" indent="0">
              <a:buNone/>
            </a:pPr>
            <a:r>
              <a:rPr lang="pl-PL" sz="1600" dirty="0" smtClean="0"/>
              <a:t>	      PLSSUG Kraków</a:t>
            </a:r>
            <a:endParaRPr lang="pl-PL" sz="1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4294967295"/>
          </p:nvPr>
        </p:nvSpPr>
        <p:spPr>
          <a:xfrm>
            <a:off x="971600" y="3429000"/>
            <a:ext cx="6400800" cy="1543050"/>
          </a:xfrm>
        </p:spPr>
        <p:txBody>
          <a:bodyPr/>
          <a:lstStyle/>
          <a:p>
            <a:pPr marL="114300" indent="0" algn="ctr">
              <a:buNone/>
            </a:pPr>
            <a:r>
              <a:rPr lang="pl-PL" dirty="0" smtClean="0"/>
              <a:t>Synchronizacja danych pomiędzy centralnym repozytorium a urządzeniami mobilnymi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ctrTitle" idx="4294967295"/>
          </p:nvPr>
        </p:nvSpPr>
        <p:spPr>
          <a:xfrm>
            <a:off x="1331640" y="2132856"/>
            <a:ext cx="6000750" cy="1470025"/>
          </a:xfrm>
        </p:spPr>
        <p:txBody>
          <a:bodyPr/>
          <a:lstStyle/>
          <a:p>
            <a:pPr algn="ctr"/>
            <a:r>
              <a:rPr lang="pl-PL" dirty="0" smtClean="0"/>
              <a:t>Sync Framework</a:t>
            </a: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686179" cy="1076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2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Typy synchronizacji (1)</a:t>
            </a:r>
            <a:endParaRPr lang="pl-PL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66451"/>
            <a:ext cx="7620000" cy="4800600"/>
          </a:xfrm>
          <a:prstGeom prst="rect">
            <a:avLst/>
          </a:prstGeom>
        </p:spPr>
        <p:txBody>
          <a:bodyPr/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mtClean="0"/>
              <a:t>Full Participants</a:t>
            </a:r>
            <a:endParaRPr lang="pl-P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4"/>
            <a:ext cx="4248472" cy="3962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7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0" y="1341438"/>
            <a:ext cx="7620000" cy="4800600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Partial Participants</a:t>
            </a:r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Typy synchronizacji (2)</a:t>
            </a:r>
            <a:endParaRPr lang="pl-P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984" y="2017440"/>
            <a:ext cx="5544616" cy="3347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89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0" y="1349375"/>
            <a:ext cx="7620000" cy="4800600"/>
          </a:xfrm>
          <a:prstGeom prst="rect">
            <a:avLst/>
          </a:prstGeom>
        </p:spPr>
        <p:txBody>
          <a:bodyPr/>
          <a:lstStyle/>
          <a:p>
            <a:r>
              <a:rPr lang="pl-PL" dirty="0" smtClean="0"/>
              <a:t>Simple Participants</a:t>
            </a:r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Typy synchronizacji (3)</a:t>
            </a:r>
            <a:endParaRPr lang="pl-P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490" y="1810175"/>
            <a:ext cx="2584052" cy="4082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30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Jak działa Sync Framework?</a:t>
            </a:r>
            <a:endParaRPr lang="pl-P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624736" cy="35662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4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884777503"/>
              </p:ext>
            </p:extLst>
          </p:nvPr>
        </p:nvGraphicFramePr>
        <p:xfrm>
          <a:off x="0" y="1357313"/>
          <a:ext cx="9144000" cy="478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Metadane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4086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Sync Flow</a:t>
            </a:r>
            <a:endParaRPr lang="pl-PL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045527" y="1628800"/>
            <a:ext cx="0" cy="4880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130866" y="1727431"/>
            <a:ext cx="0" cy="4880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0221" y="1444134"/>
            <a:ext cx="830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Source</a:t>
            </a:r>
            <a:endParaRPr lang="pl-PL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1460062"/>
            <a:ext cx="1289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Destination</a:t>
            </a:r>
            <a:endParaRPr lang="pl-PL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0221" y="1965866"/>
            <a:ext cx="20222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Initiate SyncSession</a:t>
            </a:r>
            <a:endParaRPr lang="pl-PL" dirty="0"/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>
            <a:off x="2652506" y="2150532"/>
            <a:ext cx="3318316" cy="13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70822" y="1979548"/>
            <a:ext cx="1998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Prepare knowledge</a:t>
            </a:r>
            <a:endParaRPr lang="pl-PL" dirty="0"/>
          </a:p>
        </p:txBody>
      </p:sp>
      <p:sp>
        <p:nvSpPr>
          <p:cNvPr id="12" name="TextBox 11"/>
          <p:cNvSpPr txBox="1"/>
          <p:nvPr/>
        </p:nvSpPr>
        <p:spPr>
          <a:xfrm>
            <a:off x="630220" y="2780928"/>
            <a:ext cx="3605667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Receive knowledge and determinate</a:t>
            </a:r>
          </a:p>
          <a:p>
            <a:r>
              <a:rPr lang="pl-PL" dirty="0" smtClean="0"/>
              <a:t>changes</a:t>
            </a:r>
            <a:endParaRPr lang="pl-PL" dirty="0"/>
          </a:p>
        </p:txBody>
      </p:sp>
      <p:cxnSp>
        <p:nvCxnSpPr>
          <p:cNvPr id="13" name="Straight Arrow Connector 12"/>
          <p:cNvCxnSpPr>
            <a:endCxn id="12" idx="3"/>
          </p:cNvCxnSpPr>
          <p:nvPr/>
        </p:nvCxnSpPr>
        <p:spPr>
          <a:xfrm flipH="1">
            <a:off x="4235887" y="2348880"/>
            <a:ext cx="2568361" cy="755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221" y="3560781"/>
            <a:ext cx="31023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Change version and knowledge</a:t>
            </a:r>
            <a:endParaRPr lang="pl-PL" dirty="0"/>
          </a:p>
        </p:txBody>
      </p:sp>
      <p:cxnSp>
        <p:nvCxnSpPr>
          <p:cNvPr id="15" name="Straight Arrow Connector 14"/>
          <p:cNvCxnSpPr>
            <a:stCxn id="14" idx="3"/>
          </p:cNvCxnSpPr>
          <p:nvPr/>
        </p:nvCxnSpPr>
        <p:spPr>
          <a:xfrm>
            <a:off x="3732609" y="3745447"/>
            <a:ext cx="206352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96136" y="3560781"/>
            <a:ext cx="237626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Retrive local version, compare with source</a:t>
            </a:r>
            <a:endParaRPr lang="pl-PL" dirty="0"/>
          </a:p>
        </p:txBody>
      </p:sp>
      <p:sp>
        <p:nvSpPr>
          <p:cNvPr id="17" name="TextBox 16"/>
          <p:cNvSpPr txBox="1"/>
          <p:nvPr/>
        </p:nvSpPr>
        <p:spPr>
          <a:xfrm>
            <a:off x="5781905" y="4359512"/>
            <a:ext cx="237626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Detect and resolve conflicts</a:t>
            </a:r>
            <a:endParaRPr lang="pl-PL" dirty="0"/>
          </a:p>
        </p:txBody>
      </p:sp>
      <p:sp>
        <p:nvSpPr>
          <p:cNvPr id="18" name="TextBox 17"/>
          <p:cNvSpPr txBox="1"/>
          <p:nvPr/>
        </p:nvSpPr>
        <p:spPr>
          <a:xfrm>
            <a:off x="5781904" y="5158243"/>
            <a:ext cx="237626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Destination requested item data from Source</a:t>
            </a:r>
            <a:endParaRPr lang="pl-PL" dirty="0"/>
          </a:p>
        </p:txBody>
      </p:sp>
      <p:sp>
        <p:nvSpPr>
          <p:cNvPr id="19" name="TextBox 18"/>
          <p:cNvSpPr txBox="1"/>
          <p:nvPr/>
        </p:nvSpPr>
        <p:spPr>
          <a:xfrm>
            <a:off x="630221" y="5507940"/>
            <a:ext cx="237626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Retrieve items</a:t>
            </a:r>
            <a:endParaRPr lang="pl-PL" dirty="0"/>
          </a:p>
        </p:txBody>
      </p:sp>
      <p:cxnSp>
        <p:nvCxnSpPr>
          <p:cNvPr id="20" name="Straight Arrow Connector 19"/>
          <p:cNvCxnSpPr>
            <a:stCxn id="18" idx="1"/>
            <a:endCxn id="19" idx="3"/>
          </p:cNvCxnSpPr>
          <p:nvPr/>
        </p:nvCxnSpPr>
        <p:spPr>
          <a:xfrm flipH="1">
            <a:off x="3006486" y="5481409"/>
            <a:ext cx="2775418" cy="2111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96136" y="5956974"/>
            <a:ext cx="237626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dirty="0" smtClean="0"/>
              <a:t>Apply changes and update knowledge</a:t>
            </a:r>
            <a:endParaRPr lang="pl-PL" dirty="0"/>
          </a:p>
        </p:txBody>
      </p:sp>
      <p:cxnSp>
        <p:nvCxnSpPr>
          <p:cNvPr id="22" name="Straight Arrow Connector 21"/>
          <p:cNvCxnSpPr>
            <a:stCxn id="19" idx="2"/>
            <a:endCxn id="21" idx="1"/>
          </p:cNvCxnSpPr>
          <p:nvPr/>
        </p:nvCxnSpPr>
        <p:spPr>
          <a:xfrm>
            <a:off x="1818354" y="5877272"/>
            <a:ext cx="3977782" cy="402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17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357313"/>
            <a:ext cx="9144000" cy="4786312"/>
          </a:xfrm>
        </p:spPr>
        <p:txBody>
          <a:bodyPr/>
          <a:lstStyle/>
          <a:p>
            <a:r>
              <a:rPr lang="pl-PL" dirty="0"/>
              <a:t>SyncSvcUtilHelper – baza danych</a:t>
            </a:r>
          </a:p>
          <a:p>
            <a:r>
              <a:rPr lang="pl-PL" dirty="0"/>
              <a:t>SyncSvcUtilHelper – polityka synchronizacji + filtry</a:t>
            </a:r>
          </a:p>
          <a:p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Narzędzia Sync Framework</a:t>
            </a:r>
            <a:endParaRPr lang="pl-PL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651487"/>
              </p:ext>
            </p:extLst>
          </p:nvPr>
        </p:nvGraphicFramePr>
        <p:xfrm>
          <a:off x="1691680" y="2564904"/>
          <a:ext cx="52578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Picture" r:id="rId3" imgW="0" imgH="0" progId="StaticMetafile">
                  <p:embed/>
                </p:oleObj>
              </mc:Choice>
              <mc:Fallback>
                <p:oleObj name="Picture" r:id="rId3" imgW="0" imgH="0" progId="Static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564904"/>
                        <a:ext cx="52578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092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357313"/>
            <a:ext cx="9144000" cy="4786312"/>
          </a:xfrm>
        </p:spPr>
        <p:txBody>
          <a:bodyPr>
            <a:normAutofit/>
          </a:bodyPr>
          <a:lstStyle/>
          <a:p>
            <a:r>
              <a:rPr lang="pl-PL" b="1" dirty="0" smtClean="0"/>
              <a:t>SourceWins</a:t>
            </a:r>
            <a:r>
              <a:rPr lang="pl-PL" dirty="0" smtClean="0"/>
              <a:t> – zmiany wprowadzone w źródle (providerze) zawsze są ważniejsze </a:t>
            </a:r>
          </a:p>
          <a:p>
            <a:r>
              <a:rPr lang="pl-PL" b="1" dirty="0" smtClean="0"/>
              <a:t>DestinationWins</a:t>
            </a:r>
            <a:r>
              <a:rPr lang="pl-PL" dirty="0" smtClean="0"/>
              <a:t> – zmiany wprowadzane w subskrybencie są zawsze ważniejsze</a:t>
            </a:r>
          </a:p>
          <a:p>
            <a:r>
              <a:rPr lang="pl-PL" b="1" dirty="0" smtClean="0"/>
              <a:t>Merge</a:t>
            </a:r>
            <a:r>
              <a:rPr lang="pl-PL" dirty="0" smtClean="0"/>
              <a:t> – dane z providera i subskrybenta są merge-owane</a:t>
            </a:r>
          </a:p>
          <a:p>
            <a:r>
              <a:rPr lang="pl-PL" b="1" dirty="0" smtClean="0"/>
              <a:t>ApplicationDefined (None) </a:t>
            </a:r>
            <a:r>
              <a:rPr lang="pl-PL" dirty="0" smtClean="0"/>
              <a:t>– programistyczne zlecenie rozwiązania konfliktu (np. w zdarzeniu </a:t>
            </a:r>
            <a:r>
              <a:rPr lang="pl-PL" b="1" dirty="0" smtClean="0"/>
              <a:t>IChangeConflict::SetResolveActionForChange)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r>
              <a:rPr lang="pl-PL" dirty="0"/>
              <a:t>API: http://</a:t>
            </a:r>
            <a:r>
              <a:rPr lang="pl-PL" dirty="0" smtClean="0"/>
              <a:t>msdn.microsoft.com/en-us/magazine/ff872391.aspx </a:t>
            </a:r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Rozwiązywanie konfliktów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9493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357313"/>
            <a:ext cx="9144000" cy="4786312"/>
          </a:xfrm>
        </p:spPr>
        <p:txBody>
          <a:bodyPr>
            <a:normAutofit/>
          </a:bodyPr>
          <a:lstStyle/>
          <a:p>
            <a:r>
              <a:rPr lang="pl-PL" b="1" dirty="0"/>
              <a:t>Książki</a:t>
            </a:r>
          </a:p>
          <a:p>
            <a:pPr marL="571500" lvl="0" indent="-457200">
              <a:buFont typeface="+mj-lt"/>
              <a:buAutoNum type="arabicPeriod"/>
            </a:pPr>
            <a:r>
              <a:rPr lang="pl-PL" dirty="0" smtClean="0"/>
              <a:t>[EN] </a:t>
            </a:r>
            <a:r>
              <a:rPr lang="en-US" dirty="0" smtClean="0"/>
              <a:t>R</a:t>
            </a:r>
            <a:r>
              <a:rPr lang="en-US" dirty="0"/>
              <a:t>. Singh, J. </a:t>
            </a:r>
            <a:r>
              <a:rPr lang="en-US" dirty="0" err="1"/>
              <a:t>Kanjilal</a:t>
            </a:r>
            <a:r>
              <a:rPr lang="en-US" dirty="0"/>
              <a:t>, </a:t>
            </a:r>
            <a:r>
              <a:rPr lang="en-US" i="1" dirty="0"/>
              <a:t>Pro Sync Framework, </a:t>
            </a:r>
            <a:r>
              <a:rPr lang="en-US" dirty="0" err="1"/>
              <a:t>Apress</a:t>
            </a:r>
            <a:r>
              <a:rPr lang="en-US" dirty="0"/>
              <a:t> 2008 </a:t>
            </a:r>
            <a:endParaRPr lang="pl-PL" dirty="0"/>
          </a:p>
          <a:p>
            <a:pPr marL="571500" indent="-457200">
              <a:buFont typeface="+mj-lt"/>
              <a:buAutoNum type="arabicPeriod"/>
            </a:pPr>
            <a:r>
              <a:rPr lang="pl-PL" dirty="0" smtClean="0"/>
              <a:t>[EN] </a:t>
            </a:r>
            <a:r>
              <a:rPr lang="en-US" dirty="0" smtClean="0"/>
              <a:t>R</a:t>
            </a:r>
            <a:r>
              <a:rPr lang="en-US" dirty="0"/>
              <a:t>. Tiffany, C. Wyatt, L. Cavanagh, </a:t>
            </a:r>
            <a:r>
              <a:rPr lang="en-US" i="1" dirty="0"/>
              <a:t>Enterprise Data Synchronization with Microsoft SQL Server 2008 and SQL Server Compact 3.5 Mobile Merge Replication, </a:t>
            </a:r>
            <a:r>
              <a:rPr lang="en-US" dirty="0"/>
              <a:t>Hood Canal Press, 2009</a:t>
            </a:r>
            <a:endParaRPr lang="pl-PL" dirty="0"/>
          </a:p>
          <a:p>
            <a:r>
              <a:rPr lang="pl-PL" b="1" dirty="0"/>
              <a:t>Online</a:t>
            </a:r>
          </a:p>
          <a:p>
            <a:pPr marL="571500" lvl="0" indent="-457200">
              <a:buFont typeface="+mj-lt"/>
              <a:buAutoNum type="arabicPeriod"/>
            </a:pPr>
            <a:r>
              <a:rPr lang="pl-PL" u="sng" dirty="0" smtClean="0"/>
              <a:t>[EN] </a:t>
            </a:r>
            <a:r>
              <a:rPr lang="en-US" u="sng" dirty="0" smtClean="0"/>
              <a:t>http</a:t>
            </a:r>
            <a:r>
              <a:rPr lang="en-US" u="sng" dirty="0"/>
              <a:t>://</a:t>
            </a:r>
            <a:r>
              <a:rPr lang="en-US" u="sng" dirty="0" smtClean="0"/>
              <a:t>social.technet.microsoft.com/wiki/contents/articles/microsoft-sync-framework.aspx</a:t>
            </a:r>
            <a:endParaRPr lang="pl-PL" dirty="0"/>
          </a:p>
          <a:p>
            <a:pPr marL="571500" lvl="0" indent="-457200">
              <a:buFont typeface="+mj-lt"/>
              <a:buAutoNum type="arabicPeriod"/>
            </a:pPr>
            <a:r>
              <a:rPr lang="pl-PL" u="sng" dirty="0" smtClean="0"/>
              <a:t>[EN] </a:t>
            </a:r>
            <a:r>
              <a:rPr lang="en-US" u="sng" dirty="0" smtClean="0"/>
              <a:t>http</a:t>
            </a:r>
            <a:r>
              <a:rPr lang="en-US" u="sng" dirty="0"/>
              <a:t>://</a:t>
            </a:r>
            <a:r>
              <a:rPr lang="en-US" u="sng" dirty="0" smtClean="0"/>
              <a:t>technet.microsoft.com/pl-pl/library/cc281959%28v=sql.100%29.aspx</a:t>
            </a:r>
            <a:endParaRPr lang="pl-PL" dirty="0"/>
          </a:p>
          <a:p>
            <a:pPr marL="114300" indent="0">
              <a:buNone/>
            </a:pPr>
            <a:endParaRPr lang="pl-PL" b="1" dirty="0"/>
          </a:p>
          <a:p>
            <a:pPr marL="114300" indent="0">
              <a:buNone/>
            </a:pPr>
            <a:endParaRPr lang="pl-PL" b="1" dirty="0"/>
          </a:p>
          <a:p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Sync Framework – dodatkowe źródła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5617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357313"/>
            <a:ext cx="9144000" cy="4786312"/>
          </a:xfrm>
        </p:spPr>
        <p:txBody>
          <a:bodyPr>
            <a:normAutofit/>
          </a:bodyPr>
          <a:lstStyle/>
          <a:p>
            <a:pPr algn="just"/>
            <a:r>
              <a:rPr lang="pl-PL" sz="2400" dirty="0" smtClean="0"/>
              <a:t>Problematyka omawianych zagadnień</a:t>
            </a:r>
          </a:p>
          <a:p>
            <a:pPr algn="just"/>
            <a:r>
              <a:rPr lang="pl-PL" sz="2400" dirty="0" smtClean="0"/>
              <a:t>Sync Framework – zarys technologiczny</a:t>
            </a:r>
          </a:p>
          <a:p>
            <a:pPr algn="just"/>
            <a:r>
              <a:rPr lang="pl-PL" sz="2400" dirty="0" smtClean="0"/>
              <a:t>Typy synchronizacji oraz sposób ich realizacji</a:t>
            </a:r>
          </a:p>
          <a:p>
            <a:pPr algn="just"/>
            <a:r>
              <a:rPr lang="pl-PL" sz="2400" dirty="0" smtClean="0"/>
              <a:t>Narzędzia SDK dla Sync Framework</a:t>
            </a:r>
          </a:p>
          <a:p>
            <a:pPr algn="just"/>
            <a:r>
              <a:rPr lang="pl-PL" sz="2400" dirty="0" smtClean="0"/>
              <a:t>Techniki rozwiązywania konfliktów synchronizacyjnych</a:t>
            </a:r>
          </a:p>
          <a:p>
            <a:endParaRPr lang="pl-PL" sz="2400" dirty="0" smtClean="0"/>
          </a:p>
          <a:p>
            <a:endParaRPr lang="pl-PL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>
            <a:normAutofit/>
          </a:bodyPr>
          <a:lstStyle/>
          <a:p>
            <a:r>
              <a:rPr lang="pl-PL" dirty="0" smtClean="0"/>
              <a:t>Agenda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Współczesne aplikacje biznesowe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339588"/>
            <a:ext cx="434189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Wykraczają poza stojący na biurku komputer</a:t>
            </a:r>
            <a:endParaRPr lang="pl-PL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987660"/>
            <a:ext cx="635218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Konieczność dostępu do danych z różnych komputerów i urządzeń</a:t>
            </a:r>
            <a:endParaRPr lang="pl-PL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635732"/>
            <a:ext cx="624215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dirty="0" smtClean="0"/>
              <a:t>Potrzeba dostępu do danych także w trakcie podróży służbowych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1604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Pracownicy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556792"/>
            <a:ext cx="353276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b="1" dirty="0" smtClean="0"/>
              <a:t>Przedstawiciel handlowy</a:t>
            </a:r>
          </a:p>
          <a:p>
            <a:r>
              <a:rPr lang="pl-PL" dirty="0" smtClean="0"/>
              <a:t>- Dostęp do produktów oraz danych</a:t>
            </a:r>
          </a:p>
          <a:p>
            <a:r>
              <a:rPr lang="pl-PL" dirty="0" smtClean="0"/>
              <a:t>  magazynowych</a:t>
            </a:r>
          </a:p>
          <a:p>
            <a:r>
              <a:rPr lang="pl-PL" dirty="0" smtClean="0"/>
              <a:t>- Możliwość realizowania zamówień</a:t>
            </a:r>
          </a:p>
          <a:p>
            <a:r>
              <a:rPr lang="pl-PL" dirty="0" smtClean="0"/>
              <a:t>  poza firmą </a:t>
            </a:r>
          </a:p>
          <a:p>
            <a:endParaRPr lang="pl-PL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3501008"/>
            <a:ext cx="4431726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b="1" dirty="0" smtClean="0"/>
              <a:t>Personel działu dostaw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Dostęp do danych adresowych klientów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Informacje o kierunku następnej dostawy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Lista wszystkich przewidzianych zamówień</a:t>
            </a:r>
          </a:p>
          <a:p>
            <a:endParaRPr lang="pl-PL" dirty="0"/>
          </a:p>
        </p:txBody>
      </p:sp>
      <p:sp>
        <p:nvSpPr>
          <p:cNvPr id="6" name="TextBox 5"/>
          <p:cNvSpPr txBox="1"/>
          <p:nvPr/>
        </p:nvSpPr>
        <p:spPr>
          <a:xfrm>
            <a:off x="3635896" y="5229200"/>
            <a:ext cx="3807068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b="1" dirty="0" smtClean="0"/>
              <a:t>Kierowca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Trasa dostawy</a:t>
            </a:r>
          </a:p>
          <a:p>
            <a:pPr marL="285750" indent="-285750">
              <a:buFontTx/>
              <a:buChar char="-"/>
            </a:pPr>
            <a:r>
              <a:rPr lang="pl-PL" dirty="0" smtClean="0"/>
              <a:t>Informacje o dostarczanym towarze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3446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357313"/>
            <a:ext cx="9144000" cy="4786312"/>
          </a:xfrm>
        </p:spPr>
        <p:txBody>
          <a:bodyPr/>
          <a:lstStyle/>
          <a:p>
            <a:pPr marL="571500" indent="-457200">
              <a:buAutoNum type="arabicPeriod"/>
            </a:pPr>
            <a:r>
              <a:rPr lang="pl-PL" dirty="0"/>
              <a:t>Pracownicy mobilni nie dysponują stałym i niezawodnym połączeniem sieciowym</a:t>
            </a:r>
          </a:p>
          <a:p>
            <a:pPr marL="571500" indent="-457200">
              <a:buAutoNum type="arabicPeriod"/>
            </a:pPr>
            <a:r>
              <a:rPr lang="pl-PL" dirty="0"/>
              <a:t>Dane mogą być modyfikowane przez wielu użytkowników (również nie mających dostępu do internetu)</a:t>
            </a:r>
          </a:p>
          <a:p>
            <a:pPr marL="571500" indent="-457200">
              <a:buAutoNum type="arabicPeriod"/>
            </a:pPr>
            <a:r>
              <a:rPr lang="pl-PL" dirty="0"/>
              <a:t>Replikacja i synchronizacja danych modyfikowanych z poziomu różnych aplikacji i urządzeń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Problemy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2716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Microsoft Sync Framework</a:t>
            </a:r>
            <a:endParaRPr lang="pl-PL" dirty="0"/>
          </a:p>
        </p:txBody>
      </p:sp>
      <p:sp>
        <p:nvSpPr>
          <p:cNvPr id="5" name="Down Arrow 4"/>
          <p:cNvSpPr/>
          <p:nvPr/>
        </p:nvSpPr>
        <p:spPr>
          <a:xfrm rot="18508553">
            <a:off x="3591854" y="826665"/>
            <a:ext cx="464992" cy="6734416"/>
          </a:xfrm>
          <a:prstGeom prst="downArrow">
            <a:avLst>
              <a:gd name="adj1" fmla="val 50000"/>
              <a:gd name="adj2" fmla="val 54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extBox 5"/>
          <p:cNvSpPr txBox="1"/>
          <p:nvPr/>
        </p:nvSpPr>
        <p:spPr>
          <a:xfrm>
            <a:off x="1476735" y="1804174"/>
            <a:ext cx="2757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2008 – Sync Framework 1.0</a:t>
            </a:r>
            <a:endParaRPr lang="pl-PL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2564904"/>
            <a:ext cx="2757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2009 – Sync Framework 2.0</a:t>
            </a:r>
            <a:endParaRPr lang="pl-PL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3356992"/>
            <a:ext cx="2757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2010 – Sync Framework 2.1</a:t>
            </a:r>
            <a:endParaRPr lang="pl-PL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4786036"/>
            <a:ext cx="316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2012 – Sync Framework 4.0 CTP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5827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357313"/>
            <a:ext cx="9144000" cy="4786312"/>
          </a:xfrm>
        </p:spPr>
        <p:txBody>
          <a:bodyPr/>
          <a:lstStyle/>
          <a:p>
            <a:r>
              <a:rPr lang="pl-PL" dirty="0"/>
              <a:t>Zestaw bibliotek do budowy systemów synchronizowania danych buforowanych na urządzeniu klienta z danymi centralnymi na serwerze</a:t>
            </a:r>
          </a:p>
          <a:p>
            <a:r>
              <a:rPr lang="pl-PL" dirty="0"/>
              <a:t>Opiera się na modelu programowania ADO .NET</a:t>
            </a:r>
          </a:p>
          <a:p>
            <a:r>
              <a:rPr lang="pl-PL" dirty="0"/>
              <a:t>Usługa ta może być wykorzystywana w architekturze klient/serwer, n-tier, bądź </a:t>
            </a:r>
            <a:r>
              <a:rPr lang="pl-PL" dirty="0" smtClean="0"/>
              <a:t>web-services</a:t>
            </a:r>
            <a:endParaRPr lang="pl-PL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Sync Framework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6211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/>
          <a:lstStyle/>
          <a:p>
            <a:r>
              <a:rPr lang="pl-PL" dirty="0" smtClean="0"/>
              <a:t>Cechy charakterystyczne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236222"/>
            <a:ext cx="239270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sz="2400" dirty="0" smtClean="0"/>
              <a:t>Asynchroniczność</a:t>
            </a:r>
            <a:endParaRPr lang="pl-PL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967335"/>
            <a:ext cx="3442353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sz="2400" dirty="0" smtClean="0"/>
              <a:t>Rozwiązywanie konfliktów</a:t>
            </a:r>
            <a:endParaRPr lang="pl-PL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687415"/>
            <a:ext cx="3850991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sz="2400" dirty="0" smtClean="0"/>
              <a:t>Priorytetyzacja synchronizacji</a:t>
            </a:r>
            <a:endParaRPr lang="pl-PL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407495"/>
            <a:ext cx="2168927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l-PL" sz="2400" dirty="0" smtClean="0"/>
              <a:t>Bezpieczeństwo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880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949402866"/>
              </p:ext>
            </p:extLst>
          </p:nvPr>
        </p:nvGraphicFramePr>
        <p:xfrm>
          <a:off x="0" y="1357313"/>
          <a:ext cx="9144000" cy="4786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Model Obiektowy Sync Services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155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1936</TotalTime>
  <Words>442</Words>
  <Application>Microsoft Office PowerPoint</Application>
  <PresentationFormat>On-screen Show (4:3)</PresentationFormat>
  <Paragraphs>100</Paragraphs>
  <Slides>18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Adjacency</vt:lpstr>
      <vt:lpstr>Picture</vt:lpstr>
      <vt:lpstr>Sync Framework</vt:lpstr>
      <vt:lpstr>Agenda</vt:lpstr>
      <vt:lpstr>Współczesne aplikacje biznesowe</vt:lpstr>
      <vt:lpstr>Pracownicy</vt:lpstr>
      <vt:lpstr>Problemy</vt:lpstr>
      <vt:lpstr>Microsoft Sync Framework</vt:lpstr>
      <vt:lpstr>Sync Framework</vt:lpstr>
      <vt:lpstr>Cechy charakterystyczne</vt:lpstr>
      <vt:lpstr>Model Obiektowy Sync Services</vt:lpstr>
      <vt:lpstr>Typy synchronizacji (1)</vt:lpstr>
      <vt:lpstr>Typy synchronizacji (2)</vt:lpstr>
      <vt:lpstr>Typy synchronizacji (3)</vt:lpstr>
      <vt:lpstr>Jak działa Sync Framework?</vt:lpstr>
      <vt:lpstr>Metadane</vt:lpstr>
      <vt:lpstr>Sync Flow</vt:lpstr>
      <vt:lpstr>Narzędzia Sync Framework</vt:lpstr>
      <vt:lpstr>Rozwiązywanie konfliktów</vt:lpstr>
      <vt:lpstr>Sync Framework – dodatkowe źródła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Przedmiot: Podstawy baz danych SemestR: ZIMOWY ROK: 2011-2012 Prowadzący: Leszek Siwik</dc:title>
  <dc:creator>ls</dc:creator>
  <cp:lastModifiedBy>pwilkosz</cp:lastModifiedBy>
  <cp:revision>206</cp:revision>
  <dcterms:created xsi:type="dcterms:W3CDTF">2011-10-14T11:56:50Z</dcterms:created>
  <dcterms:modified xsi:type="dcterms:W3CDTF">2012-06-14T17:36:44Z</dcterms:modified>
</cp:coreProperties>
</file>