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tags/tag6.xml" ContentType="application/vnd.openxmlformats-officedocument.presentationml.tags+xml"/>
  <Override PartName="/ppt/notesSlides/notesSlide1.xml" ContentType="application/vnd.openxmlformats-officedocument.presentationml.notesSlide+xml"/>
  <Override PartName="/ppt/tags/tag7.xml" ContentType="application/vnd.openxmlformats-officedocument.presentationml.tags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5" r:id="rId1"/>
  </p:sldMasterIdLst>
  <p:notesMasterIdLst>
    <p:notesMasterId r:id="rId8"/>
  </p:notesMasterIdLst>
  <p:handoutMasterIdLst>
    <p:handoutMasterId r:id="rId9"/>
  </p:handoutMasterIdLst>
  <p:sldIdLst>
    <p:sldId id="289" r:id="rId2"/>
    <p:sldId id="290" r:id="rId3"/>
    <p:sldId id="292" r:id="rId4"/>
    <p:sldId id="291" r:id="rId5"/>
    <p:sldId id="294" r:id="rId6"/>
    <p:sldId id="293" r:id="rId7"/>
  </p:sldIdLst>
  <p:sldSz cx="12192000" cy="6858000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01478"/>
    <a:srgbClr val="DEAD37"/>
    <a:srgbClr val="355A28"/>
    <a:srgbClr val="1BC7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69" autoAdjust="0"/>
    <p:restoredTop sz="96374" autoAdjust="0"/>
  </p:normalViewPr>
  <p:slideViewPr>
    <p:cSldViewPr>
      <p:cViewPr varScale="1">
        <p:scale>
          <a:sx n="72" d="100"/>
          <a:sy n="72" d="100"/>
        </p:scale>
        <p:origin x="816" y="7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0" d="100"/>
          <a:sy n="80" d="100"/>
        </p:scale>
        <p:origin x="4014" y="108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FFF1F3-A1BC-447D-8B96-89E0D8D49B2C}" type="datetimeFigureOut">
              <a:rPr lang="pl-PL" smtClean="0"/>
              <a:pPr/>
              <a:t>25.01.2022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39F199-F242-44F9-8EAF-4BB1A04FFE0C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4265185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DC1389-F8E1-4B80-BFEF-96D136042C96}" type="datetimeFigureOut">
              <a:rPr lang="pl-PL" smtClean="0"/>
              <a:pPr/>
              <a:t>25.01.2022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4E4C7B-9999-4815-9D60-DA175775953E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31126625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342022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117919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Master" Target="../slideMasters/slideMaster1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7.wmf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Master" Target="../slideMasters/slideMaster1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8.png"/><Relationship Id="rId4" Type="http://schemas.openxmlformats.org/officeDocument/2006/relationships/image" Target="../media/image7.wmf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1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8.png"/><Relationship Id="rId4" Type="http://schemas.openxmlformats.org/officeDocument/2006/relationships/image" Target="../media/image7.wmf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Master" Target="../slideMasters/slideMaster1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8.png"/><Relationship Id="rId4" Type="http://schemas.openxmlformats.org/officeDocument/2006/relationships/image" Target="../media/image7.wmf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Master" Target="../slideMasters/slideMaster1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8.png"/><Relationship Id="rId4" Type="http://schemas.openxmlformats.org/officeDocument/2006/relationships/image" Target="../media/image7.wmf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Master" Target="../slideMasters/slideMaster1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8.png"/><Relationship Id="rId4" Type="http://schemas.openxmlformats.org/officeDocument/2006/relationships/image" Target="../media/image7.wmf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8.png"/><Relationship Id="rId5" Type="http://schemas.openxmlformats.org/officeDocument/2006/relationships/image" Target="../media/image7.wmf"/><Relationship Id="rId4" Type="http://schemas.openxmlformats.org/officeDocument/2006/relationships/oleObject" Target="../embeddings/oleObject7.bin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8.png"/><Relationship Id="rId5" Type="http://schemas.openxmlformats.org/officeDocument/2006/relationships/image" Target="../media/image7.wmf"/><Relationship Id="rId4" Type="http://schemas.openxmlformats.org/officeDocument/2006/relationships/oleObject" Target="../embeddings/oleObject8.bin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Master" Target="../slideMasters/slideMaster1.xml"/><Relationship Id="rId1" Type="http://schemas.openxmlformats.org/officeDocument/2006/relationships/vmlDrawing" Target="../drawings/vmlDrawing9.vml"/><Relationship Id="rId5" Type="http://schemas.openxmlformats.org/officeDocument/2006/relationships/image" Target="../media/image8.png"/><Relationship Id="rId4" Type="http://schemas.openxmlformats.org/officeDocument/2006/relationships/image" Target="../media/image7.wmf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3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8.png"/><Relationship Id="rId5" Type="http://schemas.openxmlformats.org/officeDocument/2006/relationships/image" Target="../media/image7.wmf"/><Relationship Id="rId4" Type="http://schemas.openxmlformats.org/officeDocument/2006/relationships/oleObject" Target="../embeddings/oleObject10.bin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4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8.png"/><Relationship Id="rId5" Type="http://schemas.openxmlformats.org/officeDocument/2006/relationships/image" Target="../media/image7.wmf"/><Relationship Id="rId4" Type="http://schemas.openxmlformats.org/officeDocument/2006/relationships/oleObject" Target="../embeddings/oleObject11.bin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5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8.png"/><Relationship Id="rId5" Type="http://schemas.openxmlformats.org/officeDocument/2006/relationships/image" Target="../media/image7.wmf"/><Relationship Id="rId4" Type="http://schemas.openxmlformats.org/officeDocument/2006/relationships/oleObject" Target="../embeddings/oleObject12.bin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DCDE683E-CED9-4FAB-A880-46DFDCB8B0A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49" y="0"/>
            <a:ext cx="12192000" cy="6858000"/>
          </a:xfrm>
          <a:prstGeom prst="rect">
            <a:avLst/>
          </a:prstGeom>
        </p:spPr>
      </p:pic>
      <p:pic>
        <p:nvPicPr>
          <p:cNvPr id="15" name="Obraz 14">
            <a:extLst>
              <a:ext uri="{FF2B5EF4-FFF2-40B4-BE49-F238E27FC236}">
                <a16:creationId xmlns:a16="http://schemas.microsoft.com/office/drawing/2014/main" id="{A1DC89E0-4D26-4DE9-A0D9-A5BE407EABA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9856" y="6021288"/>
            <a:ext cx="2444243" cy="705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80964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64A11-66D0-49B1-9CBB-55BB26343DBF}" type="datetime1">
              <a:rPr lang="pl-PL" smtClean="0"/>
              <a:pPr/>
              <a:t>25.01.2022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2C463-B82C-47B7-9CAE-DC0012354016}" type="slidenum">
              <a:rPr lang="pl-PL" smtClean="0"/>
              <a:t>‹#›</a:t>
            </a:fld>
            <a:endParaRPr lang="pl-PL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E67BECC-E059-4A47-BC8A-8A7BC0298CB1}"/>
              </a:ext>
            </a:extLst>
          </p:cNvPr>
          <p:cNvSpPr txBox="1">
            <a:spLocks noChangeArrowheads="1"/>
          </p:cNvSpPr>
          <p:nvPr userDrawn="1"/>
        </p:nvSpPr>
        <p:spPr>
          <a:xfrm>
            <a:off x="6953256" y="5715017"/>
            <a:ext cx="2844800" cy="365125"/>
          </a:xfrm>
          <a:prstGeom prst="rect">
            <a:avLst/>
          </a:prstGeom>
          <a:ln/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899BDD96-6778-4E8E-A90C-BBD43732E12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" name="Obraz 12">
            <a:extLst>
              <a:ext uri="{FF2B5EF4-FFF2-40B4-BE49-F238E27FC236}">
                <a16:creationId xmlns:a16="http://schemas.microsoft.com/office/drawing/2014/main" id="{8076F523-E79C-42A4-B556-D5EBA60BE25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9856" y="6021288"/>
            <a:ext cx="2444243" cy="705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54267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_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64A11-66D0-49B1-9CBB-55BB26343DBF}" type="datetime1">
              <a:rPr lang="pl-PL" smtClean="0"/>
              <a:pPr/>
              <a:t>25.01.2022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2C463-B82C-47B7-9CAE-DC0012354016}" type="slidenum">
              <a:rPr lang="pl-PL" smtClean="0"/>
              <a:t>‹#›</a:t>
            </a:fld>
            <a:endParaRPr lang="pl-PL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E67BECC-E059-4A47-BC8A-8A7BC0298CB1}"/>
              </a:ext>
            </a:extLst>
          </p:cNvPr>
          <p:cNvSpPr txBox="1">
            <a:spLocks noChangeArrowheads="1"/>
          </p:cNvSpPr>
          <p:nvPr userDrawn="1"/>
        </p:nvSpPr>
        <p:spPr>
          <a:xfrm>
            <a:off x="6953256" y="5715017"/>
            <a:ext cx="2844800" cy="365125"/>
          </a:xfrm>
          <a:prstGeom prst="rect">
            <a:avLst/>
          </a:prstGeom>
          <a:ln/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899BDD96-6778-4E8E-A90C-BBD43732E12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46F7C5E7-050B-4EB7-8DB2-8420F2EC622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Obraz 11">
            <a:extLst>
              <a:ext uri="{FF2B5EF4-FFF2-40B4-BE49-F238E27FC236}">
                <a16:creationId xmlns:a16="http://schemas.microsoft.com/office/drawing/2014/main" id="{68BCA2E5-7FB3-4561-9317-E703CD2F128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9856" y="6021288"/>
            <a:ext cx="2444243" cy="705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98522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6_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64A11-66D0-49B1-9CBB-55BB26343DBF}" type="datetime1">
              <a:rPr lang="pl-PL" smtClean="0"/>
              <a:pPr/>
              <a:t>25.01.2022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2C463-B82C-47B7-9CAE-DC0012354016}" type="slidenum">
              <a:rPr lang="pl-PL" smtClean="0"/>
              <a:t>‹#›</a:t>
            </a:fld>
            <a:endParaRPr lang="pl-PL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E67BECC-E059-4A47-BC8A-8A7BC0298CB1}"/>
              </a:ext>
            </a:extLst>
          </p:cNvPr>
          <p:cNvSpPr txBox="1">
            <a:spLocks noChangeArrowheads="1"/>
          </p:cNvSpPr>
          <p:nvPr userDrawn="1"/>
        </p:nvSpPr>
        <p:spPr>
          <a:xfrm>
            <a:off x="6953256" y="5715017"/>
            <a:ext cx="2844800" cy="365125"/>
          </a:xfrm>
          <a:prstGeom prst="rect">
            <a:avLst/>
          </a:prstGeom>
          <a:ln/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899BDD96-6778-4E8E-A90C-BBD43732E12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46F7C5E7-050B-4EB7-8DB2-8420F2EC622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Obraz 10">
            <a:extLst>
              <a:ext uri="{FF2B5EF4-FFF2-40B4-BE49-F238E27FC236}">
                <a16:creationId xmlns:a16="http://schemas.microsoft.com/office/drawing/2014/main" id="{EEA99228-D4EF-4EEA-8202-DDA28376AE3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" name="Obraz 12">
            <a:extLst>
              <a:ext uri="{FF2B5EF4-FFF2-40B4-BE49-F238E27FC236}">
                <a16:creationId xmlns:a16="http://schemas.microsoft.com/office/drawing/2014/main" id="{4CA5F54A-A0E6-4A70-ADC5-EB4CEE7A9F8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8354" y="6003358"/>
            <a:ext cx="2444243" cy="705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06875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8_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64A11-66D0-49B1-9CBB-55BB26343DBF}" type="datetime1">
              <a:rPr lang="pl-PL" smtClean="0"/>
              <a:pPr/>
              <a:t>25.01.2022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2C463-B82C-47B7-9CAE-DC0012354016}" type="slidenum">
              <a:rPr lang="pl-PL" smtClean="0"/>
              <a:t>‹#›</a:t>
            </a:fld>
            <a:endParaRPr lang="pl-PL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E67BECC-E059-4A47-BC8A-8A7BC0298CB1}"/>
              </a:ext>
            </a:extLst>
          </p:cNvPr>
          <p:cNvSpPr txBox="1">
            <a:spLocks noChangeArrowheads="1"/>
          </p:cNvSpPr>
          <p:nvPr userDrawn="1"/>
        </p:nvSpPr>
        <p:spPr>
          <a:xfrm>
            <a:off x="6953256" y="5715017"/>
            <a:ext cx="2844800" cy="365125"/>
          </a:xfrm>
          <a:prstGeom prst="rect">
            <a:avLst/>
          </a:prstGeom>
          <a:ln/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899BDD96-6778-4E8E-A90C-BBD43732E12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46F7C5E7-050B-4EB7-8DB2-8420F2EC622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Obraz 10">
            <a:extLst>
              <a:ext uri="{FF2B5EF4-FFF2-40B4-BE49-F238E27FC236}">
                <a16:creationId xmlns:a16="http://schemas.microsoft.com/office/drawing/2014/main" id="{EEA99228-D4EF-4EEA-8202-DDA28376AE3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" name="Obraz 12">
            <a:extLst>
              <a:ext uri="{FF2B5EF4-FFF2-40B4-BE49-F238E27FC236}">
                <a16:creationId xmlns:a16="http://schemas.microsoft.com/office/drawing/2014/main" id="{4CA5F54A-A0E6-4A70-ADC5-EB4CEE7A9F8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9856" y="6021288"/>
            <a:ext cx="2444243" cy="705983"/>
          </a:xfrm>
          <a:prstGeom prst="rect">
            <a:avLst/>
          </a:prstGeom>
        </p:spPr>
      </p:pic>
      <p:pic>
        <p:nvPicPr>
          <p:cNvPr id="12" name="Obraz 11">
            <a:extLst>
              <a:ext uri="{FF2B5EF4-FFF2-40B4-BE49-F238E27FC236}">
                <a16:creationId xmlns:a16="http://schemas.microsoft.com/office/drawing/2014/main" id="{795FD087-8A9D-4F67-9975-B0A53D8490C2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0102" y="-28646"/>
            <a:ext cx="12283195" cy="6886646"/>
          </a:xfrm>
          <a:prstGeom prst="rect">
            <a:avLst/>
          </a:prstGeom>
        </p:spPr>
      </p:pic>
      <p:pic>
        <p:nvPicPr>
          <p:cNvPr id="15" name="Obraz 14">
            <a:extLst>
              <a:ext uri="{FF2B5EF4-FFF2-40B4-BE49-F238E27FC236}">
                <a16:creationId xmlns:a16="http://schemas.microsoft.com/office/drawing/2014/main" id="{D56792A7-9A11-4EB4-B0B3-C847E5FDE3B4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8354" y="6003358"/>
            <a:ext cx="2444243" cy="705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47878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 dirty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dirty="0"/>
              <a:t>Edytuj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1130E-F852-4062-9447-DA541F1C2BBC}" type="datetime1">
              <a:rPr lang="pl-PL" smtClean="0"/>
              <a:pPr/>
              <a:t>25.01.2022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203526" y="6336788"/>
            <a:ext cx="4114800" cy="365125"/>
          </a:xfrm>
        </p:spPr>
        <p:txBody>
          <a:bodyPr/>
          <a:lstStyle/>
          <a:p>
            <a:endParaRPr lang="pl-PL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F23FE-14D6-4ACA-9F9D-73BDEFA59712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10" name="Rectangle 6">
            <a:extLst>
              <a:ext uri="{FF2B5EF4-FFF2-40B4-BE49-F238E27FC236}">
                <a16:creationId xmlns:a16="http://schemas.microsoft.com/office/drawing/2014/main" id="{DD970D62-F876-4902-BB6B-08E1D4F634D7}"/>
              </a:ext>
            </a:extLst>
          </p:cNvPr>
          <p:cNvSpPr txBox="1">
            <a:spLocks noChangeArrowheads="1"/>
          </p:cNvSpPr>
          <p:nvPr userDrawn="1"/>
        </p:nvSpPr>
        <p:spPr>
          <a:xfrm>
            <a:off x="8737600" y="6356351"/>
            <a:ext cx="2844800" cy="365125"/>
          </a:xfrm>
          <a:prstGeom prst="rect">
            <a:avLst/>
          </a:prstGeom>
          <a:ln/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D772DB7-B421-49AB-8300-8CA342E8612E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11" name="Object 2">
            <a:extLst>
              <a:ext uri="{FF2B5EF4-FFF2-40B4-BE49-F238E27FC236}">
                <a16:creationId xmlns:a16="http://schemas.microsoft.com/office/drawing/2014/main" id="{67D4D10E-FE13-44B1-8024-2841AB113A9C}"/>
              </a:ext>
            </a:extLst>
          </p:cNvPr>
          <p:cNvGraphicFramePr>
            <a:graphicFrameLocks noChangeAspect="1"/>
          </p:cNvGraphicFramePr>
          <p:nvPr userDrawn="1"/>
        </p:nvGraphicFramePr>
        <p:xfrm>
          <a:off x="1967542" y="188640"/>
          <a:ext cx="647671" cy="3824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1" name="Dokument" r:id="rId3" imgW="531000" imgH="413640" progId="Word.Document.8">
                  <p:embed/>
                </p:oleObj>
              </mc:Choice>
              <mc:Fallback>
                <p:oleObj name="Dokument" r:id="rId3" imgW="531000" imgH="413640" progId="Word.Document.8">
                  <p:embed/>
                  <p:pic>
                    <p:nvPicPr>
                      <p:cNvPr id="11" name="Object 2">
                        <a:extLst>
                          <a:ext uri="{FF2B5EF4-FFF2-40B4-BE49-F238E27FC236}">
                            <a16:creationId xmlns:a16="http://schemas.microsoft.com/office/drawing/2014/main" id="{67D4D10E-FE13-44B1-8024-2841AB113A9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67542" y="188640"/>
                        <a:ext cx="647671" cy="38245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333230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E3D54-712B-404F-952E-8297AE62CDCD}" type="datetime1">
              <a:rPr lang="pl-PL" smtClean="0"/>
              <a:pPr/>
              <a:t>25.01.2022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F23FE-14D6-4ACA-9F9D-73BDEFA59712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763A045-6478-4D5D-B8FD-722E22BC3C29}"/>
              </a:ext>
            </a:extLst>
          </p:cNvPr>
          <p:cNvSpPr txBox="1">
            <a:spLocks noChangeArrowheads="1"/>
          </p:cNvSpPr>
          <p:nvPr userDrawn="1"/>
        </p:nvSpPr>
        <p:spPr>
          <a:xfrm>
            <a:off x="8737600" y="6356351"/>
            <a:ext cx="2844800" cy="365125"/>
          </a:xfrm>
          <a:prstGeom prst="rect">
            <a:avLst/>
          </a:prstGeom>
          <a:ln/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D772DB7-B421-49AB-8300-8CA342E8612E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7" name="Object 2">
            <a:extLst>
              <a:ext uri="{FF2B5EF4-FFF2-40B4-BE49-F238E27FC236}">
                <a16:creationId xmlns:a16="http://schemas.microsoft.com/office/drawing/2014/main" id="{6F5A78CF-1DB9-466E-97A3-611B7B2A7541}"/>
              </a:ext>
            </a:extLst>
          </p:cNvPr>
          <p:cNvGraphicFramePr>
            <a:graphicFrameLocks noChangeAspect="1"/>
          </p:cNvGraphicFramePr>
          <p:nvPr userDrawn="1"/>
        </p:nvGraphicFramePr>
        <p:xfrm>
          <a:off x="1967542" y="188640"/>
          <a:ext cx="647671" cy="3824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5" name="Dokument" r:id="rId3" imgW="531000" imgH="413640" progId="Word.Document.8">
                  <p:embed/>
                </p:oleObj>
              </mc:Choice>
              <mc:Fallback>
                <p:oleObj name="Dokument" r:id="rId3" imgW="531000" imgH="413640" progId="Word.Document.8">
                  <p:embed/>
                  <p:pic>
                    <p:nvPicPr>
                      <p:cNvPr id="7" name="Object 2">
                        <a:extLst>
                          <a:ext uri="{FF2B5EF4-FFF2-40B4-BE49-F238E27FC236}">
                            <a16:creationId xmlns:a16="http://schemas.microsoft.com/office/drawing/2014/main" id="{6F5A78CF-1DB9-466E-97A3-611B7B2A754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67542" y="188640"/>
                        <a:ext cx="647671" cy="38245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" name="Picture 4">
            <a:extLst>
              <a:ext uri="{FF2B5EF4-FFF2-40B4-BE49-F238E27FC236}">
                <a16:creationId xmlns:a16="http://schemas.microsoft.com/office/drawing/2014/main" id="{BC869CCD-56AE-450B-AE71-0619C550DC0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831637" y="166193"/>
            <a:ext cx="7200800" cy="371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12">
            <a:extLst>
              <a:ext uri="{FF2B5EF4-FFF2-40B4-BE49-F238E27FC236}">
                <a16:creationId xmlns:a16="http://schemas.microsoft.com/office/drawing/2014/main" id="{3734198E-B67F-4AF3-BB39-3A8DC2EB2E2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6524626"/>
            <a:ext cx="12192000" cy="333375"/>
          </a:xfrm>
          <a:prstGeom prst="rect">
            <a:avLst/>
          </a:prstGeom>
          <a:gradFill rotWithShape="1">
            <a:gsLst>
              <a:gs pos="0">
                <a:srgbClr val="000066"/>
              </a:gs>
              <a:gs pos="50000">
                <a:srgbClr val="003399"/>
              </a:gs>
              <a:gs pos="100000">
                <a:srgbClr val="000066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l-PL" sz="1800" i="0" dirty="0">
              <a:solidFill>
                <a:schemeClr val="bg1"/>
              </a:solidFill>
              <a:latin typeface="Calibri" pitchFamily="34" charset="0"/>
              <a:sym typeface="Wingdings" pitchFamily="2" charset="2"/>
            </a:endParaRPr>
          </a:p>
          <a:p>
            <a:pPr marL="0" marR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1800" i="0" dirty="0" err="1">
                <a:solidFill>
                  <a:schemeClr val="bg1"/>
                </a:solidFill>
                <a:latin typeface="Calibri" pitchFamily="34" charset="0"/>
                <a:sym typeface="Wingdings" pitchFamily="2" charset="2"/>
              </a:rPr>
              <a:t>www.wszib.edu.pl</a:t>
            </a:r>
            <a:r>
              <a:rPr lang="pl-PL" sz="1800" i="0" dirty="0">
                <a:solidFill>
                  <a:schemeClr val="bg1"/>
                </a:solidFill>
                <a:latin typeface="Calibri" pitchFamily="34" charset="0"/>
                <a:sym typeface="Wingdings" pitchFamily="2" charset="2"/>
              </a:rPr>
              <a:t> </a:t>
            </a:r>
            <a:r>
              <a:rPr lang="pl-PL" sz="1800" i="0" dirty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pl-PL" sz="1800" i="0" dirty="0" err="1">
                <a:solidFill>
                  <a:schemeClr val="bg1"/>
                </a:solidFill>
                <a:latin typeface="Calibri" pitchFamily="34" charset="0"/>
              </a:rPr>
              <a:t>wszib@wszib.krakow.pl</a:t>
            </a:r>
            <a:r>
              <a:rPr lang="pl-PL" sz="1800" i="0" dirty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pl-PL" sz="1800" i="0" dirty="0">
                <a:solidFill>
                  <a:schemeClr val="bg1"/>
                </a:solidFill>
                <a:latin typeface="Calibri" pitchFamily="34" charset="0"/>
                <a:sym typeface="Wingdings" pitchFamily="2" charset="2"/>
              </a:rPr>
              <a:t></a:t>
            </a:r>
            <a:r>
              <a:rPr lang="pl-PL" sz="1800" i="0" dirty="0">
                <a:solidFill>
                  <a:schemeClr val="bg1"/>
                </a:solidFill>
                <a:latin typeface="Calibri" pitchFamily="34" charset="0"/>
              </a:rPr>
              <a:t> al. Kijowska 14 </a:t>
            </a:r>
            <a:r>
              <a:rPr lang="pl-PL" sz="1800" i="0" dirty="0">
                <a:solidFill>
                  <a:schemeClr val="bg1"/>
                </a:solidFill>
                <a:latin typeface="Calibri" pitchFamily="34" charset="0"/>
                <a:sym typeface="Wingdings" pitchFamily="2" charset="2"/>
              </a:rPr>
              <a:t> </a:t>
            </a:r>
            <a:r>
              <a:rPr lang="pl-PL" sz="1800" i="0" dirty="0">
                <a:solidFill>
                  <a:schemeClr val="bg1"/>
                </a:solidFill>
                <a:latin typeface="Calibri" pitchFamily="34" charset="0"/>
              </a:rPr>
              <a:t>30-079 Kraków </a:t>
            </a:r>
            <a:r>
              <a:rPr lang="pl-PL" sz="1800" i="0" dirty="0">
                <a:solidFill>
                  <a:schemeClr val="bg1"/>
                </a:solidFill>
                <a:latin typeface="Calibri" pitchFamily="34" charset="0"/>
                <a:sym typeface="Wingdings" pitchFamily="2" charset="2"/>
              </a:rPr>
              <a:t></a:t>
            </a:r>
            <a:r>
              <a:rPr lang="pl-PL" sz="1800" i="0" dirty="0">
                <a:solidFill>
                  <a:schemeClr val="bg1"/>
                </a:solidFill>
                <a:latin typeface="Calibri" pitchFamily="34" charset="0"/>
              </a:rPr>
              <a:t> 12 635 68 05</a:t>
            </a:r>
          </a:p>
          <a:p>
            <a:pPr algn="ctr" eaLnBrk="0" hangingPunct="0"/>
            <a:endParaRPr lang="pl-PL" sz="18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27553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CC7C18-5B1F-431C-9109-31876F53C0E8}" type="datetime1">
              <a:rPr lang="pl-PL" smtClean="0"/>
              <a:pPr/>
              <a:t>25.01.2022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F23FE-14D6-4ACA-9F9D-73BDEFA59712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1F5E8989-CD74-47EE-8B86-31F1966A58A8}"/>
              </a:ext>
            </a:extLst>
          </p:cNvPr>
          <p:cNvSpPr txBox="1">
            <a:spLocks noChangeArrowheads="1"/>
          </p:cNvSpPr>
          <p:nvPr userDrawn="1"/>
        </p:nvSpPr>
        <p:spPr>
          <a:xfrm>
            <a:off x="8737600" y="6356351"/>
            <a:ext cx="2844800" cy="365125"/>
          </a:xfrm>
          <a:prstGeom prst="rect">
            <a:avLst/>
          </a:prstGeom>
          <a:ln/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D772DB7-B421-49AB-8300-8CA342E8612E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6" name="Object 2">
            <a:extLst>
              <a:ext uri="{FF2B5EF4-FFF2-40B4-BE49-F238E27FC236}">
                <a16:creationId xmlns:a16="http://schemas.microsoft.com/office/drawing/2014/main" id="{F308500B-6010-4EB9-A27D-CBB4D3504416}"/>
              </a:ext>
            </a:extLst>
          </p:cNvPr>
          <p:cNvGraphicFramePr>
            <a:graphicFrameLocks noChangeAspect="1"/>
          </p:cNvGraphicFramePr>
          <p:nvPr userDrawn="1"/>
        </p:nvGraphicFramePr>
        <p:xfrm>
          <a:off x="1967542" y="188640"/>
          <a:ext cx="647671" cy="3824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19" name="Dokument" r:id="rId3" imgW="531000" imgH="413640" progId="Word.Document.8">
                  <p:embed/>
                </p:oleObj>
              </mc:Choice>
              <mc:Fallback>
                <p:oleObj name="Dokument" r:id="rId3" imgW="531000" imgH="413640" progId="Word.Document.8">
                  <p:embed/>
                  <p:pic>
                    <p:nvPicPr>
                      <p:cNvPr id="6" name="Object 2">
                        <a:extLst>
                          <a:ext uri="{FF2B5EF4-FFF2-40B4-BE49-F238E27FC236}">
                            <a16:creationId xmlns:a16="http://schemas.microsoft.com/office/drawing/2014/main" id="{F308500B-6010-4EB9-A27D-CBB4D350441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67542" y="188640"/>
                        <a:ext cx="647671" cy="38245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Picture 4">
            <a:extLst>
              <a:ext uri="{FF2B5EF4-FFF2-40B4-BE49-F238E27FC236}">
                <a16:creationId xmlns:a16="http://schemas.microsoft.com/office/drawing/2014/main" id="{21A986ED-926B-4AB0-888E-45D017A5F93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831637" y="166193"/>
            <a:ext cx="7200800" cy="371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12">
            <a:extLst>
              <a:ext uri="{FF2B5EF4-FFF2-40B4-BE49-F238E27FC236}">
                <a16:creationId xmlns:a16="http://schemas.microsoft.com/office/drawing/2014/main" id="{9D99222B-D590-4EA8-92E3-77AF1BF4C3DA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6524626"/>
            <a:ext cx="12192000" cy="333375"/>
          </a:xfrm>
          <a:prstGeom prst="rect">
            <a:avLst/>
          </a:prstGeom>
          <a:gradFill rotWithShape="1">
            <a:gsLst>
              <a:gs pos="0">
                <a:srgbClr val="000066"/>
              </a:gs>
              <a:gs pos="50000">
                <a:srgbClr val="003399"/>
              </a:gs>
              <a:gs pos="100000">
                <a:srgbClr val="000066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l-PL" sz="1800" i="0" dirty="0">
              <a:solidFill>
                <a:schemeClr val="bg1"/>
              </a:solidFill>
              <a:latin typeface="Calibri" pitchFamily="34" charset="0"/>
              <a:sym typeface="Wingdings" pitchFamily="2" charset="2"/>
            </a:endParaRPr>
          </a:p>
          <a:p>
            <a:pPr marL="0" marR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1800" i="0" dirty="0" err="1">
                <a:solidFill>
                  <a:schemeClr val="bg1"/>
                </a:solidFill>
                <a:latin typeface="Calibri" pitchFamily="34" charset="0"/>
                <a:sym typeface="Wingdings" pitchFamily="2" charset="2"/>
              </a:rPr>
              <a:t>www.wszib.edu.pl</a:t>
            </a:r>
            <a:r>
              <a:rPr lang="pl-PL" sz="1800" i="0" dirty="0">
                <a:solidFill>
                  <a:schemeClr val="bg1"/>
                </a:solidFill>
                <a:latin typeface="Calibri" pitchFamily="34" charset="0"/>
                <a:sym typeface="Wingdings" pitchFamily="2" charset="2"/>
              </a:rPr>
              <a:t> </a:t>
            </a:r>
            <a:r>
              <a:rPr lang="pl-PL" sz="1800" i="0" dirty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pl-PL" sz="1800" i="0" dirty="0" err="1">
                <a:solidFill>
                  <a:schemeClr val="bg1"/>
                </a:solidFill>
                <a:latin typeface="Calibri" pitchFamily="34" charset="0"/>
              </a:rPr>
              <a:t>wszib@wszib.krakow.pl</a:t>
            </a:r>
            <a:r>
              <a:rPr lang="pl-PL" sz="1800" i="0" dirty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pl-PL" sz="1800" i="0" dirty="0">
                <a:solidFill>
                  <a:schemeClr val="bg1"/>
                </a:solidFill>
                <a:latin typeface="Calibri" pitchFamily="34" charset="0"/>
                <a:sym typeface="Wingdings" pitchFamily="2" charset="2"/>
              </a:rPr>
              <a:t></a:t>
            </a:r>
            <a:r>
              <a:rPr lang="pl-PL" sz="1800" i="0" dirty="0">
                <a:solidFill>
                  <a:schemeClr val="bg1"/>
                </a:solidFill>
                <a:latin typeface="Calibri" pitchFamily="34" charset="0"/>
              </a:rPr>
              <a:t> al. Kijowska 14 </a:t>
            </a:r>
            <a:r>
              <a:rPr lang="pl-PL" sz="1800" i="0" dirty="0">
                <a:solidFill>
                  <a:schemeClr val="bg1"/>
                </a:solidFill>
                <a:latin typeface="Calibri" pitchFamily="34" charset="0"/>
                <a:sym typeface="Wingdings" pitchFamily="2" charset="2"/>
              </a:rPr>
              <a:t> </a:t>
            </a:r>
            <a:r>
              <a:rPr lang="pl-PL" sz="1800" i="0" dirty="0">
                <a:solidFill>
                  <a:schemeClr val="bg1"/>
                </a:solidFill>
                <a:latin typeface="Calibri" pitchFamily="34" charset="0"/>
              </a:rPr>
              <a:t>30-079 Kraków </a:t>
            </a:r>
            <a:r>
              <a:rPr lang="pl-PL" sz="1800" i="0" dirty="0">
                <a:solidFill>
                  <a:schemeClr val="bg1"/>
                </a:solidFill>
                <a:latin typeface="Calibri" pitchFamily="34" charset="0"/>
                <a:sym typeface="Wingdings" pitchFamily="2" charset="2"/>
              </a:rPr>
              <a:t></a:t>
            </a:r>
            <a:r>
              <a:rPr lang="pl-PL" sz="1800" i="0" dirty="0">
                <a:solidFill>
                  <a:schemeClr val="bg1"/>
                </a:solidFill>
                <a:latin typeface="Calibri" pitchFamily="34" charset="0"/>
              </a:rPr>
              <a:t> 12 635 68 05</a:t>
            </a:r>
          </a:p>
          <a:p>
            <a:pPr algn="ctr" eaLnBrk="0" hangingPunct="0"/>
            <a:endParaRPr lang="pl-PL" sz="18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36156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03576-0B8B-4351-8DCF-F0AF86909FA4}" type="datetime1">
              <a:rPr lang="pl-PL" smtClean="0"/>
              <a:pPr/>
              <a:t>25.01.2022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F23FE-14D6-4ACA-9F9D-73BDEFA59712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667685C2-D017-4610-9A4C-267DA098776C}"/>
              </a:ext>
            </a:extLst>
          </p:cNvPr>
          <p:cNvSpPr txBox="1">
            <a:spLocks noChangeArrowheads="1"/>
          </p:cNvSpPr>
          <p:nvPr userDrawn="1"/>
        </p:nvSpPr>
        <p:spPr>
          <a:xfrm>
            <a:off x="8737600" y="6356351"/>
            <a:ext cx="2844800" cy="365125"/>
          </a:xfrm>
          <a:prstGeom prst="rect">
            <a:avLst/>
          </a:prstGeom>
          <a:ln/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D772DB7-B421-49AB-8300-8CA342E8612E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9" name="Object 2">
            <a:extLst>
              <a:ext uri="{FF2B5EF4-FFF2-40B4-BE49-F238E27FC236}">
                <a16:creationId xmlns:a16="http://schemas.microsoft.com/office/drawing/2014/main" id="{F4E0E485-70DA-4B08-A7DD-EFE4F0DA06B5}"/>
              </a:ext>
            </a:extLst>
          </p:cNvPr>
          <p:cNvGraphicFramePr>
            <a:graphicFrameLocks noChangeAspect="1"/>
          </p:cNvGraphicFramePr>
          <p:nvPr userDrawn="1"/>
        </p:nvGraphicFramePr>
        <p:xfrm>
          <a:off x="1967542" y="188640"/>
          <a:ext cx="647671" cy="3824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3" name="Dokument" r:id="rId3" imgW="531000" imgH="413640" progId="Word.Document.8">
                  <p:embed/>
                </p:oleObj>
              </mc:Choice>
              <mc:Fallback>
                <p:oleObj name="Dokument" r:id="rId3" imgW="531000" imgH="413640" progId="Word.Document.8">
                  <p:embed/>
                  <p:pic>
                    <p:nvPicPr>
                      <p:cNvPr id="9" name="Object 2">
                        <a:extLst>
                          <a:ext uri="{FF2B5EF4-FFF2-40B4-BE49-F238E27FC236}">
                            <a16:creationId xmlns:a16="http://schemas.microsoft.com/office/drawing/2014/main" id="{F4E0E485-70DA-4B08-A7DD-EFE4F0DA06B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67542" y="188640"/>
                        <a:ext cx="647671" cy="38245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" name="Picture 4">
            <a:extLst>
              <a:ext uri="{FF2B5EF4-FFF2-40B4-BE49-F238E27FC236}">
                <a16:creationId xmlns:a16="http://schemas.microsoft.com/office/drawing/2014/main" id="{CB84C8F4-58F4-48B4-B32F-35E6EFF2192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831637" y="166193"/>
            <a:ext cx="7200800" cy="371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Rectangle 12">
            <a:extLst>
              <a:ext uri="{FF2B5EF4-FFF2-40B4-BE49-F238E27FC236}">
                <a16:creationId xmlns:a16="http://schemas.microsoft.com/office/drawing/2014/main" id="{945DCD5C-BBE7-41F4-BE10-6011E3DFF0CA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6524626"/>
            <a:ext cx="12192000" cy="333375"/>
          </a:xfrm>
          <a:prstGeom prst="rect">
            <a:avLst/>
          </a:prstGeom>
          <a:gradFill rotWithShape="1">
            <a:gsLst>
              <a:gs pos="0">
                <a:srgbClr val="000066"/>
              </a:gs>
              <a:gs pos="50000">
                <a:srgbClr val="003399"/>
              </a:gs>
              <a:gs pos="100000">
                <a:srgbClr val="000066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l-PL" sz="1800" i="0" dirty="0">
              <a:solidFill>
                <a:schemeClr val="bg1"/>
              </a:solidFill>
              <a:latin typeface="Calibri" pitchFamily="34" charset="0"/>
              <a:sym typeface="Wingdings" pitchFamily="2" charset="2"/>
            </a:endParaRPr>
          </a:p>
          <a:p>
            <a:pPr marL="0" marR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1800" i="0" dirty="0" err="1">
                <a:solidFill>
                  <a:schemeClr val="bg1"/>
                </a:solidFill>
                <a:latin typeface="Calibri" pitchFamily="34" charset="0"/>
                <a:sym typeface="Wingdings" pitchFamily="2" charset="2"/>
              </a:rPr>
              <a:t>www.wszib.edu.pl</a:t>
            </a:r>
            <a:r>
              <a:rPr lang="pl-PL" sz="1800" i="0" dirty="0">
                <a:solidFill>
                  <a:schemeClr val="bg1"/>
                </a:solidFill>
                <a:latin typeface="Calibri" pitchFamily="34" charset="0"/>
                <a:sym typeface="Wingdings" pitchFamily="2" charset="2"/>
              </a:rPr>
              <a:t> </a:t>
            </a:r>
            <a:r>
              <a:rPr lang="pl-PL" sz="1800" i="0" dirty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pl-PL" sz="1800" i="0" dirty="0" err="1">
                <a:solidFill>
                  <a:schemeClr val="bg1"/>
                </a:solidFill>
                <a:latin typeface="Calibri" pitchFamily="34" charset="0"/>
              </a:rPr>
              <a:t>wszib@wszib.krakow.pl</a:t>
            </a:r>
            <a:r>
              <a:rPr lang="pl-PL" sz="1800" i="0" dirty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pl-PL" sz="1800" i="0" dirty="0">
                <a:solidFill>
                  <a:schemeClr val="bg1"/>
                </a:solidFill>
                <a:latin typeface="Calibri" pitchFamily="34" charset="0"/>
                <a:sym typeface="Wingdings" pitchFamily="2" charset="2"/>
              </a:rPr>
              <a:t></a:t>
            </a:r>
            <a:r>
              <a:rPr lang="pl-PL" sz="1800" i="0" dirty="0">
                <a:solidFill>
                  <a:schemeClr val="bg1"/>
                </a:solidFill>
                <a:latin typeface="Calibri" pitchFamily="34" charset="0"/>
              </a:rPr>
              <a:t> al. Kijowska 14 </a:t>
            </a:r>
            <a:r>
              <a:rPr lang="pl-PL" sz="1800" i="0" dirty="0">
                <a:solidFill>
                  <a:schemeClr val="bg1"/>
                </a:solidFill>
                <a:latin typeface="Calibri" pitchFamily="34" charset="0"/>
                <a:sym typeface="Wingdings" pitchFamily="2" charset="2"/>
              </a:rPr>
              <a:t> </a:t>
            </a:r>
            <a:r>
              <a:rPr lang="pl-PL" sz="1800" i="0" dirty="0">
                <a:solidFill>
                  <a:schemeClr val="bg1"/>
                </a:solidFill>
                <a:latin typeface="Calibri" pitchFamily="34" charset="0"/>
              </a:rPr>
              <a:t>30-079 Kraków </a:t>
            </a:r>
            <a:r>
              <a:rPr lang="pl-PL" sz="1800" i="0" dirty="0">
                <a:solidFill>
                  <a:schemeClr val="bg1"/>
                </a:solidFill>
                <a:latin typeface="Calibri" pitchFamily="34" charset="0"/>
                <a:sym typeface="Wingdings" pitchFamily="2" charset="2"/>
              </a:rPr>
              <a:t></a:t>
            </a:r>
            <a:r>
              <a:rPr lang="pl-PL" sz="1800" i="0" dirty="0">
                <a:solidFill>
                  <a:schemeClr val="bg1"/>
                </a:solidFill>
                <a:latin typeface="Calibri" pitchFamily="34" charset="0"/>
              </a:rPr>
              <a:t> 12 635 68 05</a:t>
            </a:r>
          </a:p>
          <a:p>
            <a:pPr algn="ctr" eaLnBrk="0" hangingPunct="0"/>
            <a:endParaRPr lang="pl-PL" sz="18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68419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398EE-8004-4C3D-86F4-38039E6EF3E4}" type="datetime1">
              <a:rPr lang="pl-PL" smtClean="0"/>
              <a:pPr/>
              <a:t>25.01.2022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F23FE-14D6-4ACA-9F9D-73BDEFA59712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12917597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FA5AA-6ECD-4313-8120-7A90AE496D08}" type="datetime1">
              <a:rPr lang="pl-PL" smtClean="0"/>
              <a:pPr/>
              <a:t>25.01.2022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2C463-B82C-47B7-9CAE-DC0012354016}" type="slidenum">
              <a:rPr lang="pl-PL" smtClean="0"/>
              <a:t>‹#›</a:t>
            </a:fld>
            <a:endParaRPr lang="pl-PL"/>
          </a:p>
        </p:txBody>
      </p:sp>
      <p:graphicFrame>
        <p:nvGraphicFramePr>
          <p:cNvPr id="7" name="Object 2">
            <a:extLst>
              <a:ext uri="{FF2B5EF4-FFF2-40B4-BE49-F238E27FC236}">
                <a16:creationId xmlns:a16="http://schemas.microsoft.com/office/drawing/2014/main" id="{0B60500F-1EA2-4E86-A70D-92C55F3C9049}"/>
              </a:ext>
            </a:extLst>
          </p:cNvPr>
          <p:cNvGraphicFramePr>
            <a:graphicFrameLocks noChangeAspect="1"/>
          </p:cNvGraphicFramePr>
          <p:nvPr userDrawn="1"/>
        </p:nvGraphicFramePr>
        <p:xfrm>
          <a:off x="1967542" y="188640"/>
          <a:ext cx="647671" cy="3824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1" name="Dokument" r:id="rId3" imgW="531000" imgH="413640" progId="Word.Document.8">
                  <p:embed/>
                </p:oleObj>
              </mc:Choice>
              <mc:Fallback>
                <p:oleObj name="Dokument" r:id="rId3" imgW="531000" imgH="413640" progId="Word.Document.8">
                  <p:embed/>
                  <p:pic>
                    <p:nvPicPr>
                      <p:cNvPr id="7" name="Object 2">
                        <a:extLst>
                          <a:ext uri="{FF2B5EF4-FFF2-40B4-BE49-F238E27FC236}">
                            <a16:creationId xmlns:a16="http://schemas.microsoft.com/office/drawing/2014/main" id="{0B60500F-1EA2-4E86-A70D-92C55F3C904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67542" y="188640"/>
                        <a:ext cx="647671" cy="38245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" name="Picture 4">
            <a:extLst>
              <a:ext uri="{FF2B5EF4-FFF2-40B4-BE49-F238E27FC236}">
                <a16:creationId xmlns:a16="http://schemas.microsoft.com/office/drawing/2014/main" id="{F91D52FC-454C-412E-9E61-69E5AC3C18E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831637" y="166193"/>
            <a:ext cx="7200800" cy="371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1592112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37BB20-7116-4310-8C66-5B3E19CAC453}" type="datetime1">
              <a:rPr lang="pl-PL" smtClean="0"/>
              <a:pPr/>
              <a:t>25.01.2022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F23FE-14D6-4ACA-9F9D-73BDEFA59712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AFF5E11-DB67-4A5F-B7B9-FE512889B234}"/>
              </a:ext>
            </a:extLst>
          </p:cNvPr>
          <p:cNvSpPr txBox="1">
            <a:spLocks noChangeArrowheads="1"/>
          </p:cNvSpPr>
          <p:nvPr userDrawn="1"/>
        </p:nvSpPr>
        <p:spPr>
          <a:xfrm>
            <a:off x="8737600" y="6356351"/>
            <a:ext cx="2844800" cy="365125"/>
          </a:xfrm>
          <a:prstGeom prst="rect">
            <a:avLst/>
          </a:prstGeom>
          <a:ln/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D772DB7-B421-49AB-8300-8CA342E8612E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8" name="Object 2">
            <a:extLst>
              <a:ext uri="{FF2B5EF4-FFF2-40B4-BE49-F238E27FC236}">
                <a16:creationId xmlns:a16="http://schemas.microsoft.com/office/drawing/2014/main" id="{B5B77AED-35FB-47F4-9F47-1DF96F4D3365}"/>
              </a:ext>
            </a:extLst>
          </p:cNvPr>
          <p:cNvGraphicFramePr>
            <a:graphicFrameLocks noChangeAspect="1"/>
          </p:cNvGraphicFramePr>
          <p:nvPr userDrawn="1"/>
        </p:nvGraphicFramePr>
        <p:xfrm>
          <a:off x="1967542" y="188640"/>
          <a:ext cx="647671" cy="3824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15" name="Dokument" r:id="rId3" imgW="531000" imgH="413640" progId="Word.Document.8">
                  <p:embed/>
                </p:oleObj>
              </mc:Choice>
              <mc:Fallback>
                <p:oleObj name="Dokument" r:id="rId3" imgW="531000" imgH="413640" progId="Word.Document.8">
                  <p:embed/>
                  <p:pic>
                    <p:nvPicPr>
                      <p:cNvPr id="8" name="Object 2">
                        <a:extLst>
                          <a:ext uri="{FF2B5EF4-FFF2-40B4-BE49-F238E27FC236}">
                            <a16:creationId xmlns:a16="http://schemas.microsoft.com/office/drawing/2014/main" id="{B5B77AED-35FB-47F4-9F47-1DF96F4D336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67542" y="188640"/>
                        <a:ext cx="647671" cy="38245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" name="Picture 4">
            <a:extLst>
              <a:ext uri="{FF2B5EF4-FFF2-40B4-BE49-F238E27FC236}">
                <a16:creationId xmlns:a16="http://schemas.microsoft.com/office/drawing/2014/main" id="{98A666F3-9F22-4005-A345-8738024BF87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831637" y="166193"/>
            <a:ext cx="7200800" cy="371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06980299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E592D1-EBA4-45E7-A7EA-DD4B70490796}" type="datetime1">
              <a:rPr lang="pl-PL" smtClean="0"/>
              <a:pPr>
                <a:defRPr/>
              </a:pPr>
              <a:t>25.01.2022</a:t>
            </a:fld>
            <a:endParaRPr lang="pl-P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772DB7-B421-49AB-8300-8CA342E8612E}" type="slidenum">
              <a:rPr lang="pl-PL"/>
              <a:pPr>
                <a:defRPr/>
              </a:pPr>
              <a:t>‹#›</a:t>
            </a:fld>
            <a:endParaRPr lang="pl-PL"/>
          </a:p>
        </p:txBody>
      </p:sp>
      <p:graphicFrame>
        <p:nvGraphicFramePr>
          <p:cNvPr id="7" name="Object 2"/>
          <p:cNvGraphicFramePr>
            <a:graphicFrameLocks noChangeAspect="1"/>
          </p:cNvGraphicFramePr>
          <p:nvPr userDrawn="1"/>
        </p:nvGraphicFramePr>
        <p:xfrm>
          <a:off x="1967542" y="188640"/>
          <a:ext cx="647671" cy="3824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39" name="Dokument" r:id="rId4" imgW="531000" imgH="413640" progId="Word.Document.8">
                  <p:embed/>
                </p:oleObj>
              </mc:Choice>
              <mc:Fallback>
                <p:oleObj name="Dokument" r:id="rId4" imgW="531000" imgH="413640" progId="Word.Document.8">
                  <p:embed/>
                  <p:pic>
                    <p:nvPicPr>
                      <p:cNvPr id="7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67542" y="188640"/>
                        <a:ext cx="647671" cy="38245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" name="Picture 4"/>
          <p:cNvPicPr>
            <a:picLocks noChangeAspect="1" noChangeArrowheads="1"/>
          </p:cNvPicPr>
          <p:nvPr userDrawn="1"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831637" y="166193"/>
            <a:ext cx="7200800" cy="371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2"/>
    </p:custDataLst>
    <p:extLst>
      <p:ext uri="{BB962C8B-B14F-4D97-AF65-F5344CB8AC3E}">
        <p14:creationId xmlns:p14="http://schemas.microsoft.com/office/powerpoint/2010/main" val="29479138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BBCF0C-5EC0-4F59-9DC4-C02F5AF7760F}" type="datetime1">
              <a:rPr lang="pl-PL" smtClean="0"/>
              <a:pPr>
                <a:defRPr/>
              </a:pPr>
              <a:t>25.01.2022</a:t>
            </a:fld>
            <a:endParaRPr lang="pl-P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772DB7-B421-49AB-8300-8CA342E8612E}" type="slidenum">
              <a:rPr lang="pl-PL"/>
              <a:pPr>
                <a:defRPr/>
              </a:pPr>
              <a:t>‹#›</a:t>
            </a:fld>
            <a:endParaRPr lang="pl-PL"/>
          </a:p>
        </p:txBody>
      </p:sp>
      <p:graphicFrame>
        <p:nvGraphicFramePr>
          <p:cNvPr id="7" name="Object 2"/>
          <p:cNvGraphicFramePr>
            <a:graphicFrameLocks noChangeAspect="1"/>
          </p:cNvGraphicFramePr>
          <p:nvPr userDrawn="1"/>
        </p:nvGraphicFramePr>
        <p:xfrm>
          <a:off x="1967542" y="188640"/>
          <a:ext cx="647671" cy="3824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3" name="Dokument" r:id="rId4" imgW="531000" imgH="413640" progId="Word.Document.8">
                  <p:embed/>
                </p:oleObj>
              </mc:Choice>
              <mc:Fallback>
                <p:oleObj name="Dokument" r:id="rId4" imgW="531000" imgH="413640" progId="Word.Document.8">
                  <p:embed/>
                  <p:pic>
                    <p:nvPicPr>
                      <p:cNvPr id="7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67542" y="188640"/>
                        <a:ext cx="647671" cy="38245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" name="Picture 4"/>
          <p:cNvPicPr>
            <a:picLocks noChangeAspect="1" noChangeArrowheads="1"/>
          </p:cNvPicPr>
          <p:nvPr userDrawn="1"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831637" y="166193"/>
            <a:ext cx="7200800" cy="371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2"/>
    </p:custData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9BDC0-EB0E-49BF-ABAB-37C50568C479}" type="datetime1">
              <a:rPr lang="pl-PL" smtClean="0"/>
              <a:pPr/>
              <a:t>25.01.2022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F23FE-14D6-4ACA-9F9D-73BDEFA59712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6" name="Rectangle 6"/>
          <p:cNvSpPr txBox="1">
            <a:spLocks noChangeArrowheads="1"/>
          </p:cNvSpPr>
          <p:nvPr userDrawn="1"/>
        </p:nvSpPr>
        <p:spPr>
          <a:xfrm>
            <a:off x="8737600" y="6356351"/>
            <a:ext cx="2844800" cy="365125"/>
          </a:xfrm>
          <a:prstGeom prst="rect">
            <a:avLst/>
          </a:prstGeom>
          <a:ln/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D772DB7-B421-49AB-8300-8CA342E8612E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7" name="Object 2"/>
          <p:cNvGraphicFramePr>
            <a:graphicFrameLocks noChangeAspect="1"/>
          </p:cNvGraphicFramePr>
          <p:nvPr userDrawn="1"/>
        </p:nvGraphicFramePr>
        <p:xfrm>
          <a:off x="1967542" y="188640"/>
          <a:ext cx="647671" cy="3824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87" name="Dokument" r:id="rId3" imgW="531000" imgH="413640" progId="Word.Document.8">
                  <p:embed/>
                </p:oleObj>
              </mc:Choice>
              <mc:Fallback>
                <p:oleObj name="Dokument" r:id="rId3" imgW="531000" imgH="413640" progId="Word.Document.8">
                  <p:embed/>
                  <p:pic>
                    <p:nvPicPr>
                      <p:cNvPr id="7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67542" y="188640"/>
                        <a:ext cx="647671" cy="38245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" name="Picture 4"/>
          <p:cNvPicPr>
            <a:picLocks noChangeAspect="1" noChangeArrowheads="1"/>
          </p:cNvPicPr>
          <p:nvPr userDrawn="1"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831637" y="166193"/>
            <a:ext cx="7200800" cy="371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AE64D5-29DA-4F3B-966D-530766F6D012}" type="datetime1">
              <a:rPr lang="pl-PL" smtClean="0"/>
              <a:pPr>
                <a:defRPr/>
              </a:pPr>
              <a:t>25.01.2022</a:t>
            </a:fld>
            <a:endParaRPr lang="pl-P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772DB7-B421-49AB-8300-8CA342E8612E}" type="slidenum">
              <a:rPr lang="pl-PL"/>
              <a:pPr>
                <a:defRPr/>
              </a:pPr>
              <a:t>‹#›</a:t>
            </a:fld>
            <a:endParaRPr lang="pl-PL"/>
          </a:p>
        </p:txBody>
      </p:sp>
      <p:graphicFrame>
        <p:nvGraphicFramePr>
          <p:cNvPr id="7" name="Object 2"/>
          <p:cNvGraphicFramePr>
            <a:graphicFrameLocks noChangeAspect="1"/>
          </p:cNvGraphicFramePr>
          <p:nvPr userDrawn="1"/>
        </p:nvGraphicFramePr>
        <p:xfrm>
          <a:off x="1967542" y="188640"/>
          <a:ext cx="647671" cy="3824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1" name="Dokument" r:id="rId4" imgW="531000" imgH="413640" progId="Word.Document.8">
                  <p:embed/>
                </p:oleObj>
              </mc:Choice>
              <mc:Fallback>
                <p:oleObj name="Dokument" r:id="rId4" imgW="531000" imgH="413640" progId="Word.Document.8">
                  <p:embed/>
                  <p:pic>
                    <p:nvPicPr>
                      <p:cNvPr id="7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67542" y="188640"/>
                        <a:ext cx="647671" cy="38245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" name="Picture 4"/>
          <p:cNvPicPr>
            <a:picLocks noChangeAspect="1" noChangeArrowheads="1"/>
          </p:cNvPicPr>
          <p:nvPr userDrawn="1"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831637" y="166193"/>
            <a:ext cx="7200800" cy="371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2"/>
    </p:custData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772DB7-B421-49AB-8300-8CA342E8612E}" type="slidenum">
              <a:rPr lang="pl-PL"/>
              <a:pPr>
                <a:defRPr/>
              </a:pPr>
              <a:t>‹#›</a:t>
            </a:fld>
            <a:endParaRPr lang="pl-PL"/>
          </a:p>
        </p:txBody>
      </p:sp>
      <p:graphicFrame>
        <p:nvGraphicFramePr>
          <p:cNvPr id="7" name="Object 2"/>
          <p:cNvGraphicFramePr>
            <a:graphicFrameLocks noChangeAspect="1"/>
          </p:cNvGraphicFramePr>
          <p:nvPr userDrawn="1"/>
        </p:nvGraphicFramePr>
        <p:xfrm>
          <a:off x="1967542" y="188640"/>
          <a:ext cx="647671" cy="3824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35" name="Dokument" r:id="rId4" imgW="531000" imgH="413640" progId="Word.Document.8">
                  <p:embed/>
                </p:oleObj>
              </mc:Choice>
              <mc:Fallback>
                <p:oleObj name="Dokument" r:id="rId4" imgW="531000" imgH="413640" progId="Word.Document.8">
                  <p:embed/>
                  <p:pic>
                    <p:nvPicPr>
                      <p:cNvPr id="7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67542" y="188640"/>
                        <a:ext cx="647671" cy="38245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" name="Picture 4"/>
          <p:cNvPicPr>
            <a:picLocks noChangeAspect="1" noChangeArrowheads="1"/>
          </p:cNvPicPr>
          <p:nvPr userDrawn="1"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831637" y="166193"/>
            <a:ext cx="7200800" cy="371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2"/>
    </p:custData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772DB7-B421-49AB-8300-8CA342E8612E}" type="slidenum">
              <a:rPr lang="pl-PL"/>
              <a:pPr>
                <a:defRPr/>
              </a:pPr>
              <a:t>‹#›</a:t>
            </a:fld>
            <a:endParaRPr lang="pl-PL"/>
          </a:p>
        </p:txBody>
      </p:sp>
      <p:graphicFrame>
        <p:nvGraphicFramePr>
          <p:cNvPr id="7" name="Object 2"/>
          <p:cNvGraphicFramePr>
            <a:graphicFrameLocks noChangeAspect="1"/>
          </p:cNvGraphicFramePr>
          <p:nvPr userDrawn="1"/>
        </p:nvGraphicFramePr>
        <p:xfrm>
          <a:off x="1967542" y="188640"/>
          <a:ext cx="647671" cy="3824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59" name="Dokument" r:id="rId4" imgW="531000" imgH="413640" progId="Word.Document.8">
                  <p:embed/>
                </p:oleObj>
              </mc:Choice>
              <mc:Fallback>
                <p:oleObj name="Dokument" r:id="rId4" imgW="531000" imgH="413640" progId="Word.Document.8">
                  <p:embed/>
                  <p:pic>
                    <p:nvPicPr>
                      <p:cNvPr id="7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67542" y="188640"/>
                        <a:ext cx="647671" cy="38245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" name="Picture 4"/>
          <p:cNvPicPr>
            <a:picLocks noChangeAspect="1" noChangeArrowheads="1"/>
          </p:cNvPicPr>
          <p:nvPr userDrawn="1"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831637" y="166193"/>
            <a:ext cx="7200800" cy="371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2"/>
    </p:custData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3398EE-8004-4C3D-86F4-38039E6EF3E4}" type="datetime1">
              <a:rPr lang="pl-PL" smtClean="0"/>
              <a:pPr/>
              <a:t>25.01.2022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15680" y="414908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7F23FE-14D6-4ACA-9F9D-73BDEFA59712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0A8255D-6111-438F-855C-6210842A652E}"/>
              </a:ext>
            </a:extLst>
          </p:cNvPr>
          <p:cNvSpPr txBox="1">
            <a:spLocks noChangeArrowheads="1"/>
          </p:cNvSpPr>
          <p:nvPr userDrawn="1"/>
        </p:nvSpPr>
        <p:spPr>
          <a:xfrm>
            <a:off x="8737600" y="6356351"/>
            <a:ext cx="2844800" cy="36512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D772DB7-B421-49AB-8300-8CA342E8612E}" type="slidenum">
              <a:rPr kumimoji="0" lang="pl-PL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97748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38" r:id="rId3"/>
    <p:sldLayoutId id="2147483739" r:id="rId4"/>
    <p:sldLayoutId id="2147483740" r:id="rId5"/>
    <p:sldLayoutId id="2147483730" r:id="rId6"/>
    <p:sldLayoutId id="2147483731" r:id="rId7"/>
    <p:sldLayoutId id="2147483732" r:id="rId8"/>
    <p:sldLayoutId id="2147483733" r:id="rId9"/>
    <p:sldLayoutId id="2147483734" r:id="rId10"/>
    <p:sldLayoutId id="2147483735" r:id="rId11"/>
    <p:sldLayoutId id="2147483736" r:id="rId12"/>
    <p:sldLayoutId id="2147483737" r:id="rId13"/>
    <p:sldLayoutId id="2147483663" r:id="rId14"/>
    <p:sldLayoutId id="2147483661" r:id="rId15"/>
    <p:sldLayoutId id="2147483662" r:id="rId16"/>
    <p:sldLayoutId id="2147483665" r:id="rId17"/>
    <p:sldLayoutId id="2147483667" r:id="rId18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6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7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0"/>
          <p:cNvSpPr>
            <a:spLocks noChangeArrowheads="1"/>
          </p:cNvSpPr>
          <p:nvPr/>
        </p:nvSpPr>
        <p:spPr bwMode="auto">
          <a:xfrm>
            <a:off x="1847528" y="4725145"/>
            <a:ext cx="9144000" cy="588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ts val="500"/>
              </a:spcBef>
              <a:spcAft>
                <a:spcPts val="500"/>
              </a:spcAft>
              <a:buClr>
                <a:srgbClr val="003399"/>
              </a:buClr>
              <a:buSzPct val="75000"/>
            </a:pPr>
            <a:endParaRPr lang="pl-PL" sz="2400" b="1" dirty="0">
              <a:solidFill>
                <a:schemeClr val="accent2"/>
              </a:solidFill>
              <a:latin typeface="Tahoma" pitchFamily="34" charset="0"/>
            </a:endParaRPr>
          </a:p>
        </p:txBody>
      </p:sp>
      <p:sp>
        <p:nvSpPr>
          <p:cNvPr id="14" name="Symbol zastępczy zawartości 2"/>
          <p:cNvSpPr txBox="1">
            <a:spLocks/>
          </p:cNvSpPr>
          <p:nvPr/>
        </p:nvSpPr>
        <p:spPr>
          <a:xfrm>
            <a:off x="1693168" y="5157192"/>
            <a:ext cx="8805664" cy="151216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algn="ctr">
              <a:spcBef>
                <a:spcPct val="20000"/>
              </a:spcBef>
              <a:defRPr/>
            </a:pPr>
            <a:endParaRPr lang="pl-PL" sz="3600" b="1" kern="0" dirty="0">
              <a:solidFill>
                <a:srgbClr val="C00000"/>
              </a:solidFill>
              <a:latin typeface="Calibri" pitchFamily="34" charset="0"/>
            </a:endParaRPr>
          </a:p>
          <a:p>
            <a:pPr algn="ctr">
              <a:spcBef>
                <a:spcPct val="20000"/>
              </a:spcBef>
              <a:defRPr/>
            </a:pPr>
            <a:r>
              <a:rPr lang="pl-PL" sz="3600" b="1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Studia w </a:t>
            </a:r>
            <a:r>
              <a:rPr lang="pl-PL" sz="3600" b="1" kern="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WSZiB</a:t>
            </a:r>
            <a:endParaRPr lang="pl-PL" sz="3600" b="1" kern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>
              <a:spcBef>
                <a:spcPct val="20000"/>
              </a:spcBef>
              <a:defRPr/>
            </a:pPr>
            <a:endParaRPr lang="pl-PL" sz="2400" b="1" kern="0" dirty="0"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</a:endParaRPr>
          </a:p>
          <a:p>
            <a:pPr algn="ctr">
              <a:spcBef>
                <a:spcPct val="20000"/>
              </a:spcBef>
              <a:defRPr/>
            </a:pPr>
            <a:endParaRPr lang="pl-PL" sz="2400" b="1" kern="0" dirty="0"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</a:endParaRPr>
          </a:p>
        </p:txBody>
      </p:sp>
      <p:pic>
        <p:nvPicPr>
          <p:cNvPr id="9" name="Obraz 8">
            <a:extLst>
              <a:ext uri="{FF2B5EF4-FFF2-40B4-BE49-F238E27FC236}">
                <a16:creationId xmlns:a16="http://schemas.microsoft.com/office/drawing/2014/main" id="{5564910A-CEAC-418B-B811-BC6F4868ED4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2" name="Obraz 21">
            <a:extLst>
              <a:ext uri="{FF2B5EF4-FFF2-40B4-BE49-F238E27FC236}">
                <a16:creationId xmlns:a16="http://schemas.microsoft.com/office/drawing/2014/main" id="{E1A381A3-616B-471A-830E-3A0AFCB1794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7293" y="6133337"/>
            <a:ext cx="2517413" cy="724663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5B8A31A4-65B4-44FE-BABB-F82C69662D4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B2368B23-B6DF-4837-B712-826F554E74C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l-PL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48861225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7CC9E1C-FEB5-4BDC-948E-7F48E440D3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2A4C1E8-2886-4154-8A93-B134FC3793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317026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7822A578-FF7E-4282-9C25-6ACFA309F5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zawartości 4">
            <a:extLst>
              <a:ext uri="{FF2B5EF4-FFF2-40B4-BE49-F238E27FC236}">
                <a16:creationId xmlns:a16="http://schemas.microsoft.com/office/drawing/2014/main" id="{77BED60A-EA01-492C-B25A-DA6238A7E0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980067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16247A8-B3D8-499F-9E2D-C469AF7B85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452BB13-32D4-490C-8682-8D9ED1A50D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434218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6734166-49FD-4344-8DCA-922A626BC5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C551D9B-293F-429C-B699-4E40FF65B4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522850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0"/>
          <p:cNvSpPr>
            <a:spLocks noChangeArrowheads="1"/>
          </p:cNvSpPr>
          <p:nvPr/>
        </p:nvSpPr>
        <p:spPr bwMode="auto">
          <a:xfrm>
            <a:off x="1847528" y="4725145"/>
            <a:ext cx="9144000" cy="588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ts val="500"/>
              </a:spcBef>
              <a:spcAft>
                <a:spcPts val="500"/>
              </a:spcAft>
              <a:buClr>
                <a:srgbClr val="003399"/>
              </a:buClr>
              <a:buSzPct val="75000"/>
            </a:pPr>
            <a:endParaRPr lang="pl-PL" sz="2400" b="1" dirty="0">
              <a:solidFill>
                <a:schemeClr val="accent2"/>
              </a:solidFill>
              <a:latin typeface="Tahoma" pitchFamily="34" charset="0"/>
            </a:endParaRPr>
          </a:p>
        </p:txBody>
      </p:sp>
      <p:sp>
        <p:nvSpPr>
          <p:cNvPr id="14" name="Symbol zastępczy zawartości 2"/>
          <p:cNvSpPr txBox="1">
            <a:spLocks/>
          </p:cNvSpPr>
          <p:nvPr/>
        </p:nvSpPr>
        <p:spPr>
          <a:xfrm>
            <a:off x="1693168" y="5157192"/>
            <a:ext cx="8805664" cy="151216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algn="ctr">
              <a:spcBef>
                <a:spcPct val="20000"/>
              </a:spcBef>
              <a:defRPr/>
            </a:pPr>
            <a:endParaRPr lang="pl-PL" sz="3600" b="1" kern="0" dirty="0">
              <a:solidFill>
                <a:srgbClr val="C00000"/>
              </a:solidFill>
              <a:latin typeface="Calibri" pitchFamily="34" charset="0"/>
            </a:endParaRPr>
          </a:p>
          <a:p>
            <a:pPr algn="ctr">
              <a:spcBef>
                <a:spcPct val="20000"/>
              </a:spcBef>
              <a:defRPr/>
            </a:pPr>
            <a:r>
              <a:rPr lang="pl-PL" sz="3600" b="1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Studia w </a:t>
            </a:r>
            <a:r>
              <a:rPr lang="pl-PL" sz="3600" b="1" kern="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WSZiB</a:t>
            </a:r>
            <a:endParaRPr lang="pl-PL" sz="3600" b="1" kern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>
              <a:spcBef>
                <a:spcPct val="20000"/>
              </a:spcBef>
              <a:defRPr/>
            </a:pPr>
            <a:endParaRPr lang="pl-PL" sz="2400" b="1" kern="0" dirty="0"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</a:endParaRPr>
          </a:p>
          <a:p>
            <a:pPr algn="ctr">
              <a:spcBef>
                <a:spcPct val="20000"/>
              </a:spcBef>
              <a:defRPr/>
            </a:pPr>
            <a:endParaRPr lang="pl-PL" sz="2400" b="1" kern="0" dirty="0"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</a:endParaRPr>
          </a:p>
        </p:txBody>
      </p:sp>
      <p:pic>
        <p:nvPicPr>
          <p:cNvPr id="9" name="Obraz 8">
            <a:extLst>
              <a:ext uri="{FF2B5EF4-FFF2-40B4-BE49-F238E27FC236}">
                <a16:creationId xmlns:a16="http://schemas.microsoft.com/office/drawing/2014/main" id="{5564910A-CEAC-418B-B811-BC6F4868ED4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2" name="Obraz 21">
            <a:extLst>
              <a:ext uri="{FF2B5EF4-FFF2-40B4-BE49-F238E27FC236}">
                <a16:creationId xmlns:a16="http://schemas.microsoft.com/office/drawing/2014/main" id="{E1A381A3-616B-471A-830E-3A0AFCB1794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7293" y="6133337"/>
            <a:ext cx="2517413" cy="724663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5B8A31A4-65B4-44FE-BABB-F82C69662D4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B2368B23-B6DF-4837-B712-826F554E74C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l-PL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76678756"/>
      </p:ext>
    </p:extLst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Motyw pakietu Office">
  <a:themeElements>
    <a:clrScheme name="Motyw pakietu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otyw pakietu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1283</TotalTime>
  <Words>6</Words>
  <Application>Microsoft Office PowerPoint</Application>
  <PresentationFormat>Panoramiczny</PresentationFormat>
  <Paragraphs>4</Paragraphs>
  <Slides>6</Slides>
  <Notes>2</Notes>
  <HiddenSlides>0</HiddenSlides>
  <MMClips>0</MMClips>
  <ScaleCrop>false</ScaleCrop>
  <HeadingPairs>
    <vt:vector size="8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Osadzone serwery OLE</vt:lpstr>
      </vt:variant>
      <vt:variant>
        <vt:i4>1</vt:i4>
      </vt:variant>
      <vt:variant>
        <vt:lpstr>Tytuły slajdów</vt:lpstr>
      </vt:variant>
      <vt:variant>
        <vt:i4>6</vt:i4>
      </vt:variant>
    </vt:vector>
  </HeadingPairs>
  <TitlesOfParts>
    <vt:vector size="13" baseType="lpstr">
      <vt:lpstr>Arial</vt:lpstr>
      <vt:lpstr>Calibri</vt:lpstr>
      <vt:lpstr>Calibri Light</vt:lpstr>
      <vt:lpstr>Tahoma</vt:lpstr>
      <vt:lpstr>Wingdings</vt:lpstr>
      <vt:lpstr>Motyw pakietu Office</vt:lpstr>
      <vt:lpstr>Dokument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>WSZiB w Krakowie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Slajd 1</dc:title>
  <dc:creator>kakowali</dc:creator>
  <cp:lastModifiedBy>Agnieszka Maria Cepielik</cp:lastModifiedBy>
  <cp:revision>103</cp:revision>
  <dcterms:created xsi:type="dcterms:W3CDTF">2014-03-12T08:56:10Z</dcterms:created>
  <dcterms:modified xsi:type="dcterms:W3CDTF">2022-01-25T13:32:22Z</dcterms:modified>
</cp:coreProperties>
</file>