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8"/>
  </p:notesMasterIdLst>
  <p:handoutMasterIdLst>
    <p:handoutMasterId r:id="rId9"/>
  </p:handoutMasterIdLst>
  <p:sldIdLst>
    <p:sldId id="294" r:id="rId2"/>
    <p:sldId id="290" r:id="rId3"/>
    <p:sldId id="292" r:id="rId4"/>
    <p:sldId id="291" r:id="rId5"/>
    <p:sldId id="296" r:id="rId6"/>
    <p:sldId id="295" r:id="rId7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478"/>
    <a:srgbClr val="DEAD37"/>
    <a:srgbClr val="355A28"/>
    <a:srgbClr val="1BC7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6374" autoAdjust="0"/>
  </p:normalViewPr>
  <p:slideViewPr>
    <p:cSldViewPr>
      <p:cViewPr varScale="1">
        <p:scale>
          <a:sx n="72" d="100"/>
          <a:sy n="72" d="100"/>
        </p:scale>
        <p:origin x="816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3126" y="7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FFF1F3-A1BC-447D-8B96-89E0D8D49B2C}" type="datetimeFigureOut">
              <a:rPr lang="pl-PL" smtClean="0"/>
              <a:pPr/>
              <a:t>25.01.2022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39F199-F242-44F9-8EAF-4BB1A04FFE0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26518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DC1389-F8E1-4B80-BFEF-96D136042C96}" type="datetimeFigureOut">
              <a:rPr lang="pl-PL" smtClean="0"/>
              <a:pPr/>
              <a:t>25.01.2022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4E4C7B-9999-4815-9D60-DA175775953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112662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7.png"/><Relationship Id="rId5" Type="http://schemas.openxmlformats.org/officeDocument/2006/relationships/image" Target="../media/image6.wmf"/><Relationship Id="rId4" Type="http://schemas.openxmlformats.org/officeDocument/2006/relationships/oleObject" Target="../embeddings/oleObject8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7.png"/><Relationship Id="rId5" Type="http://schemas.openxmlformats.org/officeDocument/2006/relationships/image" Target="../media/image6.wmf"/><Relationship Id="rId4" Type="http://schemas.openxmlformats.org/officeDocument/2006/relationships/oleObject" Target="../embeddings/oleObject9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7.png"/><Relationship Id="rId5" Type="http://schemas.openxmlformats.org/officeDocument/2006/relationships/image" Target="../media/image6.wmf"/><Relationship Id="rId4" Type="http://schemas.openxmlformats.org/officeDocument/2006/relationships/oleObject" Target="../embeddings/oleObject11.bin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7.png"/><Relationship Id="rId5" Type="http://schemas.openxmlformats.org/officeDocument/2006/relationships/image" Target="../media/image6.wmf"/><Relationship Id="rId4" Type="http://schemas.openxmlformats.org/officeDocument/2006/relationships/oleObject" Target="../embeddings/oleObject12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7.png"/><Relationship Id="rId5" Type="http://schemas.openxmlformats.org/officeDocument/2006/relationships/image" Target="../media/image6.wmf"/><Relationship Id="rId4" Type="http://schemas.openxmlformats.org/officeDocument/2006/relationships/oleObject" Target="../embeddings/oleObject13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DCDE683E-CED9-4FAB-A880-46DFDCB8B0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12192000" cy="68580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A1DC89E0-4D26-4DE9-A0D9-A5BE407EAB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6021288"/>
            <a:ext cx="2444243" cy="70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096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64A11-66D0-49B1-9CBB-55BB26343DBF}" type="datetime1">
              <a:rPr lang="pl-PL" smtClean="0"/>
              <a:pPr/>
              <a:t>25.01.2022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2C463-B82C-47B7-9CAE-DC0012354016}" type="slidenum">
              <a:rPr lang="pl-PL" smtClean="0"/>
              <a:t>‹#›</a:t>
            </a:fld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67BECC-E059-4A47-BC8A-8A7BC0298CB1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6953256" y="5715017"/>
            <a:ext cx="2844800" cy="365125"/>
          </a:xfrm>
          <a:prstGeom prst="rect">
            <a:avLst/>
          </a:prstGeom>
          <a:ln/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899BDD96-6778-4E8E-A90C-BBD43732E1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8076F523-E79C-42A4-B556-D5EBA60BE2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6021288"/>
            <a:ext cx="2444243" cy="70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426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64A11-66D0-49B1-9CBB-55BB26343DBF}" type="datetime1">
              <a:rPr lang="pl-PL" smtClean="0"/>
              <a:pPr/>
              <a:t>25.01.2022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2C463-B82C-47B7-9CAE-DC0012354016}" type="slidenum">
              <a:rPr lang="pl-PL" smtClean="0"/>
              <a:t>‹#›</a:t>
            </a:fld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67BECC-E059-4A47-BC8A-8A7BC0298CB1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6953256" y="5715017"/>
            <a:ext cx="2844800" cy="365125"/>
          </a:xfrm>
          <a:prstGeom prst="rect">
            <a:avLst/>
          </a:prstGeom>
          <a:ln/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899BDD96-6778-4E8E-A90C-BBD43732E1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46F7C5E7-050B-4EB7-8DB2-8420F2EC62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68BCA2E5-7FB3-4561-9317-E703CD2F128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6021288"/>
            <a:ext cx="2444243" cy="70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852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64A11-66D0-49B1-9CBB-55BB26343DBF}" type="datetime1">
              <a:rPr lang="pl-PL" smtClean="0"/>
              <a:pPr/>
              <a:t>25.01.2022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2C463-B82C-47B7-9CAE-DC0012354016}" type="slidenum">
              <a:rPr lang="pl-PL" smtClean="0"/>
              <a:t>‹#›</a:t>
            </a:fld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67BECC-E059-4A47-BC8A-8A7BC0298CB1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6953256" y="5715017"/>
            <a:ext cx="2844800" cy="365125"/>
          </a:xfrm>
          <a:prstGeom prst="rect">
            <a:avLst/>
          </a:prstGeom>
          <a:ln/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899BDD96-6778-4E8E-A90C-BBD43732E1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46F7C5E7-050B-4EB7-8DB2-8420F2EC62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EEA99228-D4EF-4EEA-8202-DDA28376AE3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4CA5F54A-A0E6-4A70-ADC5-EB4CEE7A9F8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6021288"/>
            <a:ext cx="2444243" cy="70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687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03CAF-E108-4249-BC5A-432A427C23E7}" type="datetime1">
              <a:rPr lang="pl-PL" smtClean="0"/>
              <a:pPr/>
              <a:t>25.01.2022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75100" y="6337867"/>
            <a:ext cx="4114800" cy="36512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23FE-14D6-4ACA-9F9D-73BDEFA5971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CB644005-2DB4-4951-860B-E29E389B0F66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737600" y="6356351"/>
            <a:ext cx="2844800" cy="365125"/>
          </a:xfrm>
          <a:prstGeom prst="rect">
            <a:avLst/>
          </a:prstGeom>
          <a:ln/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772DB7-B421-49AB-8300-8CA342E8612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Object 2">
            <a:extLst>
              <a:ext uri="{FF2B5EF4-FFF2-40B4-BE49-F238E27FC236}">
                <a16:creationId xmlns:a16="http://schemas.microsoft.com/office/drawing/2014/main" id="{416C1B20-4188-4FFB-BE01-E323A8387F9A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1967542" y="188640"/>
          <a:ext cx="647671" cy="382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Dokument" r:id="rId3" imgW="531000" imgH="413640" progId="Word.Document.8">
                  <p:embed/>
                </p:oleObj>
              </mc:Choice>
              <mc:Fallback>
                <p:oleObj name="Dokument" r:id="rId3" imgW="531000" imgH="413640" progId="Word.Document.8">
                  <p:embed/>
                  <p:pic>
                    <p:nvPicPr>
                      <p:cNvPr id="9" name="Object 2">
                        <a:extLst>
                          <a:ext uri="{FF2B5EF4-FFF2-40B4-BE49-F238E27FC236}">
                            <a16:creationId xmlns:a16="http://schemas.microsoft.com/office/drawing/2014/main" id="{416C1B20-4188-4FFB-BE01-E323A8387F9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7542" y="188640"/>
                        <a:ext cx="647671" cy="382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4">
            <a:extLst>
              <a:ext uri="{FF2B5EF4-FFF2-40B4-BE49-F238E27FC236}">
                <a16:creationId xmlns:a16="http://schemas.microsoft.com/office/drawing/2014/main" id="{18F65775-9088-477B-ABC1-D0092A524EC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31637" y="166193"/>
            <a:ext cx="7200800" cy="3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0759DE30-DD76-4EBE-9AD8-7CDB8FB52B9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72F8B1AD-5C84-428C-899F-5A3E277E9DE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6021288"/>
            <a:ext cx="2444243" cy="70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608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1130E-F852-4062-9447-DA541F1C2BBC}" type="datetime1">
              <a:rPr lang="pl-PL" smtClean="0"/>
              <a:pPr/>
              <a:t>25.01.2022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23FE-14D6-4ACA-9F9D-73BDEFA5971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DD970D62-F876-4902-BB6B-08E1D4F634D7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737600" y="6356351"/>
            <a:ext cx="2844800" cy="365125"/>
          </a:xfrm>
          <a:prstGeom prst="rect">
            <a:avLst/>
          </a:prstGeom>
          <a:ln/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772DB7-B421-49AB-8300-8CA342E8612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Object 2">
            <a:extLst>
              <a:ext uri="{FF2B5EF4-FFF2-40B4-BE49-F238E27FC236}">
                <a16:creationId xmlns:a16="http://schemas.microsoft.com/office/drawing/2014/main" id="{67D4D10E-FE13-44B1-8024-2841AB113A9C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1967542" y="188640"/>
          <a:ext cx="647671" cy="382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Dokument" r:id="rId3" imgW="531000" imgH="413640" progId="Word.Document.8">
                  <p:embed/>
                </p:oleObj>
              </mc:Choice>
              <mc:Fallback>
                <p:oleObj name="Dokument" r:id="rId3" imgW="531000" imgH="413640" progId="Word.Document.8">
                  <p:embed/>
                  <p:pic>
                    <p:nvPicPr>
                      <p:cNvPr id="11" name="Object 2">
                        <a:extLst>
                          <a:ext uri="{FF2B5EF4-FFF2-40B4-BE49-F238E27FC236}">
                            <a16:creationId xmlns:a16="http://schemas.microsoft.com/office/drawing/2014/main" id="{67D4D10E-FE13-44B1-8024-2841AB113A9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7542" y="188640"/>
                        <a:ext cx="647671" cy="382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4">
            <a:extLst>
              <a:ext uri="{FF2B5EF4-FFF2-40B4-BE49-F238E27FC236}">
                <a16:creationId xmlns:a16="http://schemas.microsoft.com/office/drawing/2014/main" id="{74EACFB5-3F56-4EC5-A64A-83FB8FCBA5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31637" y="166193"/>
            <a:ext cx="7200800" cy="3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71DA7FB-4F5D-4431-9CC5-5B0B5289C5C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524626"/>
            <a:ext cx="12192000" cy="333375"/>
          </a:xfrm>
          <a:prstGeom prst="rect">
            <a:avLst/>
          </a:prstGeom>
          <a:gradFill rotWithShape="1">
            <a:gsLst>
              <a:gs pos="0">
                <a:srgbClr val="000066"/>
              </a:gs>
              <a:gs pos="50000">
                <a:srgbClr val="003399"/>
              </a:gs>
              <a:gs pos="100000">
                <a:srgbClr val="000066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800" i="0" dirty="0">
              <a:solidFill>
                <a:schemeClr val="bg1"/>
              </a:solidFill>
              <a:latin typeface="Calibri" pitchFamily="34" charset="0"/>
              <a:sym typeface="Wingdings" pitchFamily="2" charset="2"/>
            </a:endParaRPr>
          </a:p>
          <a:p>
            <a:pPr marL="0" marR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800" i="0" dirty="0" err="1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www.wszib.edu.pl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 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l-PL" sz="1800" i="0" dirty="0" err="1">
                <a:solidFill>
                  <a:schemeClr val="bg1"/>
                </a:solidFill>
                <a:latin typeface="Calibri" pitchFamily="34" charset="0"/>
              </a:rPr>
              <a:t>wszib@wszib.krakow.pl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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 al. Kijowska 14 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 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30-079 Kraków 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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 12 635 68 05</a:t>
            </a:r>
          </a:p>
          <a:p>
            <a:pPr algn="ctr" eaLnBrk="0" hangingPunct="0"/>
            <a:endParaRPr lang="pl-PL" sz="18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323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E3D54-712B-404F-952E-8297AE62CDCD}" type="datetime1">
              <a:rPr lang="pl-PL" smtClean="0"/>
              <a:pPr/>
              <a:t>25.01.2022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23FE-14D6-4ACA-9F9D-73BDEFA5971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763A045-6478-4D5D-B8FD-722E22BC3C29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737600" y="6356351"/>
            <a:ext cx="2844800" cy="365125"/>
          </a:xfrm>
          <a:prstGeom prst="rect">
            <a:avLst/>
          </a:prstGeom>
          <a:ln/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772DB7-B421-49AB-8300-8CA342E8612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Object 2">
            <a:extLst>
              <a:ext uri="{FF2B5EF4-FFF2-40B4-BE49-F238E27FC236}">
                <a16:creationId xmlns:a16="http://schemas.microsoft.com/office/drawing/2014/main" id="{6F5A78CF-1DB9-466E-97A3-611B7B2A7541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1967542" y="188640"/>
          <a:ext cx="647671" cy="382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Dokument" r:id="rId3" imgW="531000" imgH="413640" progId="Word.Document.8">
                  <p:embed/>
                </p:oleObj>
              </mc:Choice>
              <mc:Fallback>
                <p:oleObj name="Dokument" r:id="rId3" imgW="531000" imgH="413640" progId="Word.Document.8">
                  <p:embed/>
                  <p:pic>
                    <p:nvPicPr>
                      <p:cNvPr id="7" name="Object 2">
                        <a:extLst>
                          <a:ext uri="{FF2B5EF4-FFF2-40B4-BE49-F238E27FC236}">
                            <a16:creationId xmlns:a16="http://schemas.microsoft.com/office/drawing/2014/main" id="{6F5A78CF-1DB9-466E-97A3-611B7B2A754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7542" y="188640"/>
                        <a:ext cx="647671" cy="382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4">
            <a:extLst>
              <a:ext uri="{FF2B5EF4-FFF2-40B4-BE49-F238E27FC236}">
                <a16:creationId xmlns:a16="http://schemas.microsoft.com/office/drawing/2014/main" id="{BC869CCD-56AE-450B-AE71-0619C550DC0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31637" y="166193"/>
            <a:ext cx="7200800" cy="3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2">
            <a:extLst>
              <a:ext uri="{FF2B5EF4-FFF2-40B4-BE49-F238E27FC236}">
                <a16:creationId xmlns:a16="http://schemas.microsoft.com/office/drawing/2014/main" id="{3734198E-B67F-4AF3-BB39-3A8DC2EB2E2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524626"/>
            <a:ext cx="12192000" cy="333375"/>
          </a:xfrm>
          <a:prstGeom prst="rect">
            <a:avLst/>
          </a:prstGeom>
          <a:gradFill rotWithShape="1">
            <a:gsLst>
              <a:gs pos="0">
                <a:srgbClr val="000066"/>
              </a:gs>
              <a:gs pos="50000">
                <a:srgbClr val="003399"/>
              </a:gs>
              <a:gs pos="100000">
                <a:srgbClr val="000066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800" i="0" dirty="0">
              <a:solidFill>
                <a:schemeClr val="bg1"/>
              </a:solidFill>
              <a:latin typeface="Calibri" pitchFamily="34" charset="0"/>
              <a:sym typeface="Wingdings" pitchFamily="2" charset="2"/>
            </a:endParaRPr>
          </a:p>
          <a:p>
            <a:pPr marL="0" marR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800" i="0" dirty="0" err="1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www.wszib.edu.pl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 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l-PL" sz="1800" i="0" dirty="0" err="1">
                <a:solidFill>
                  <a:schemeClr val="bg1"/>
                </a:solidFill>
                <a:latin typeface="Calibri" pitchFamily="34" charset="0"/>
              </a:rPr>
              <a:t>wszib@wszib.krakow.pl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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 al. Kijowska 14 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 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30-079 Kraków 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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 12 635 68 05</a:t>
            </a:r>
          </a:p>
          <a:p>
            <a:pPr algn="ctr" eaLnBrk="0" hangingPunct="0"/>
            <a:endParaRPr lang="pl-PL" sz="18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755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C7C18-5B1F-431C-9109-31876F53C0E8}" type="datetime1">
              <a:rPr lang="pl-PL" smtClean="0"/>
              <a:pPr/>
              <a:t>25.01.2022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23FE-14D6-4ACA-9F9D-73BDEFA5971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F5E8989-CD74-47EE-8B86-31F1966A58A8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737600" y="6356351"/>
            <a:ext cx="2844800" cy="365125"/>
          </a:xfrm>
          <a:prstGeom prst="rect">
            <a:avLst/>
          </a:prstGeom>
          <a:ln/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772DB7-B421-49AB-8300-8CA342E8612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Object 2">
            <a:extLst>
              <a:ext uri="{FF2B5EF4-FFF2-40B4-BE49-F238E27FC236}">
                <a16:creationId xmlns:a16="http://schemas.microsoft.com/office/drawing/2014/main" id="{F308500B-6010-4EB9-A27D-CBB4D3504416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1967542" y="188640"/>
          <a:ext cx="647671" cy="382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Dokument" r:id="rId3" imgW="531000" imgH="413640" progId="Word.Document.8">
                  <p:embed/>
                </p:oleObj>
              </mc:Choice>
              <mc:Fallback>
                <p:oleObj name="Dokument" r:id="rId3" imgW="531000" imgH="413640" progId="Word.Document.8">
                  <p:embed/>
                  <p:pic>
                    <p:nvPicPr>
                      <p:cNvPr id="6" name="Object 2">
                        <a:extLst>
                          <a:ext uri="{FF2B5EF4-FFF2-40B4-BE49-F238E27FC236}">
                            <a16:creationId xmlns:a16="http://schemas.microsoft.com/office/drawing/2014/main" id="{F308500B-6010-4EB9-A27D-CBB4D350441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7542" y="188640"/>
                        <a:ext cx="647671" cy="382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4">
            <a:extLst>
              <a:ext uri="{FF2B5EF4-FFF2-40B4-BE49-F238E27FC236}">
                <a16:creationId xmlns:a16="http://schemas.microsoft.com/office/drawing/2014/main" id="{21A986ED-926B-4AB0-888E-45D017A5F93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31637" y="166193"/>
            <a:ext cx="7200800" cy="3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2">
            <a:extLst>
              <a:ext uri="{FF2B5EF4-FFF2-40B4-BE49-F238E27FC236}">
                <a16:creationId xmlns:a16="http://schemas.microsoft.com/office/drawing/2014/main" id="{9D99222B-D590-4EA8-92E3-77AF1BF4C3D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524626"/>
            <a:ext cx="12192000" cy="333375"/>
          </a:xfrm>
          <a:prstGeom prst="rect">
            <a:avLst/>
          </a:prstGeom>
          <a:gradFill rotWithShape="1">
            <a:gsLst>
              <a:gs pos="0">
                <a:srgbClr val="000066"/>
              </a:gs>
              <a:gs pos="50000">
                <a:srgbClr val="003399"/>
              </a:gs>
              <a:gs pos="100000">
                <a:srgbClr val="000066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800" i="0" dirty="0">
              <a:solidFill>
                <a:schemeClr val="bg1"/>
              </a:solidFill>
              <a:latin typeface="Calibri" pitchFamily="34" charset="0"/>
              <a:sym typeface="Wingdings" pitchFamily="2" charset="2"/>
            </a:endParaRPr>
          </a:p>
          <a:p>
            <a:pPr marL="0" marR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800" i="0" dirty="0" err="1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www.wszib.edu.pl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 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l-PL" sz="1800" i="0" dirty="0" err="1">
                <a:solidFill>
                  <a:schemeClr val="bg1"/>
                </a:solidFill>
                <a:latin typeface="Calibri" pitchFamily="34" charset="0"/>
              </a:rPr>
              <a:t>wszib@wszib.krakow.pl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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 al. Kijowska 14 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 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30-079 Kraków 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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 12 635 68 05</a:t>
            </a:r>
          </a:p>
          <a:p>
            <a:pPr algn="ctr" eaLnBrk="0" hangingPunct="0"/>
            <a:endParaRPr lang="pl-PL" sz="18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615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3576-0B8B-4351-8DCF-F0AF86909FA4}" type="datetime1">
              <a:rPr lang="pl-PL" smtClean="0"/>
              <a:pPr/>
              <a:t>25.01.2022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23FE-14D6-4ACA-9F9D-73BDEFA5971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667685C2-D017-4610-9A4C-267DA098776C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737600" y="6356351"/>
            <a:ext cx="2844800" cy="365125"/>
          </a:xfrm>
          <a:prstGeom prst="rect">
            <a:avLst/>
          </a:prstGeom>
          <a:ln/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772DB7-B421-49AB-8300-8CA342E8612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Object 2">
            <a:extLst>
              <a:ext uri="{FF2B5EF4-FFF2-40B4-BE49-F238E27FC236}">
                <a16:creationId xmlns:a16="http://schemas.microsoft.com/office/drawing/2014/main" id="{F4E0E485-70DA-4B08-A7DD-EFE4F0DA06B5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1967542" y="188640"/>
          <a:ext cx="647671" cy="382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Dokument" r:id="rId3" imgW="531000" imgH="413640" progId="Word.Document.8">
                  <p:embed/>
                </p:oleObj>
              </mc:Choice>
              <mc:Fallback>
                <p:oleObj name="Dokument" r:id="rId3" imgW="531000" imgH="413640" progId="Word.Document.8">
                  <p:embed/>
                  <p:pic>
                    <p:nvPicPr>
                      <p:cNvPr id="9" name="Object 2">
                        <a:extLst>
                          <a:ext uri="{FF2B5EF4-FFF2-40B4-BE49-F238E27FC236}">
                            <a16:creationId xmlns:a16="http://schemas.microsoft.com/office/drawing/2014/main" id="{F4E0E485-70DA-4B08-A7DD-EFE4F0DA06B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7542" y="188640"/>
                        <a:ext cx="647671" cy="382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4">
            <a:extLst>
              <a:ext uri="{FF2B5EF4-FFF2-40B4-BE49-F238E27FC236}">
                <a16:creationId xmlns:a16="http://schemas.microsoft.com/office/drawing/2014/main" id="{CB84C8F4-58F4-48B4-B32F-35E6EFF2192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31637" y="166193"/>
            <a:ext cx="7200800" cy="3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2">
            <a:extLst>
              <a:ext uri="{FF2B5EF4-FFF2-40B4-BE49-F238E27FC236}">
                <a16:creationId xmlns:a16="http://schemas.microsoft.com/office/drawing/2014/main" id="{945DCD5C-BBE7-41F4-BE10-6011E3DFF0C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524626"/>
            <a:ext cx="12192000" cy="333375"/>
          </a:xfrm>
          <a:prstGeom prst="rect">
            <a:avLst/>
          </a:prstGeom>
          <a:gradFill rotWithShape="1">
            <a:gsLst>
              <a:gs pos="0">
                <a:srgbClr val="000066"/>
              </a:gs>
              <a:gs pos="50000">
                <a:srgbClr val="003399"/>
              </a:gs>
              <a:gs pos="100000">
                <a:srgbClr val="000066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800" i="0" dirty="0">
              <a:solidFill>
                <a:schemeClr val="bg1"/>
              </a:solidFill>
              <a:latin typeface="Calibri" pitchFamily="34" charset="0"/>
              <a:sym typeface="Wingdings" pitchFamily="2" charset="2"/>
            </a:endParaRPr>
          </a:p>
          <a:p>
            <a:pPr marL="0" marR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800" i="0" dirty="0" err="1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www.wszib.edu.pl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 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l-PL" sz="1800" i="0" dirty="0" err="1">
                <a:solidFill>
                  <a:schemeClr val="bg1"/>
                </a:solidFill>
                <a:latin typeface="Calibri" pitchFamily="34" charset="0"/>
              </a:rPr>
              <a:t>wszib@wszib.krakow.pl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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 al. Kijowska 14 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 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30-079 Kraków 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</a:t>
            </a:r>
            <a:r>
              <a:rPr lang="pl-PL" sz="1800" i="0" dirty="0">
                <a:solidFill>
                  <a:schemeClr val="bg1"/>
                </a:solidFill>
                <a:latin typeface="Calibri" pitchFamily="34" charset="0"/>
              </a:rPr>
              <a:t> 12 635 68 05</a:t>
            </a:r>
          </a:p>
          <a:p>
            <a:pPr algn="ctr" eaLnBrk="0" hangingPunct="0"/>
            <a:endParaRPr lang="pl-PL" sz="18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841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398EE-8004-4C3D-86F4-38039E6EF3E4}" type="datetime1">
              <a:rPr lang="pl-PL" smtClean="0"/>
              <a:pPr/>
              <a:t>25.01.2022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23FE-14D6-4ACA-9F9D-73BDEFA5971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291759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FA5AA-6ECD-4313-8120-7A90AE496D08}" type="datetime1">
              <a:rPr lang="pl-PL" smtClean="0"/>
              <a:pPr/>
              <a:t>25.01.2022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2C463-B82C-47B7-9CAE-DC0012354016}" type="slidenum">
              <a:rPr lang="pl-PL" smtClean="0"/>
              <a:t>‹#›</a:t>
            </a:fld>
            <a:endParaRPr lang="pl-PL"/>
          </a:p>
        </p:txBody>
      </p:sp>
      <p:graphicFrame>
        <p:nvGraphicFramePr>
          <p:cNvPr id="7" name="Object 2">
            <a:extLst>
              <a:ext uri="{FF2B5EF4-FFF2-40B4-BE49-F238E27FC236}">
                <a16:creationId xmlns:a16="http://schemas.microsoft.com/office/drawing/2014/main" id="{0B60500F-1EA2-4E86-A70D-92C55F3C9049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1967542" y="188640"/>
          <a:ext cx="647671" cy="382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Dokument" r:id="rId3" imgW="531000" imgH="413640" progId="Word.Document.8">
                  <p:embed/>
                </p:oleObj>
              </mc:Choice>
              <mc:Fallback>
                <p:oleObj name="Dokument" r:id="rId3" imgW="531000" imgH="413640" progId="Word.Document.8">
                  <p:embed/>
                  <p:pic>
                    <p:nvPicPr>
                      <p:cNvPr id="7" name="Object 2">
                        <a:extLst>
                          <a:ext uri="{FF2B5EF4-FFF2-40B4-BE49-F238E27FC236}">
                            <a16:creationId xmlns:a16="http://schemas.microsoft.com/office/drawing/2014/main" id="{0B60500F-1EA2-4E86-A70D-92C55F3C904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7542" y="188640"/>
                        <a:ext cx="647671" cy="382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4">
            <a:extLst>
              <a:ext uri="{FF2B5EF4-FFF2-40B4-BE49-F238E27FC236}">
                <a16:creationId xmlns:a16="http://schemas.microsoft.com/office/drawing/2014/main" id="{F91D52FC-454C-412E-9E61-69E5AC3C18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31637" y="166193"/>
            <a:ext cx="7200800" cy="3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592112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7BB20-7116-4310-8C66-5B3E19CAC453}" type="datetime1">
              <a:rPr lang="pl-PL" smtClean="0"/>
              <a:pPr/>
              <a:t>25.01.2022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23FE-14D6-4ACA-9F9D-73BDEFA5971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FF5E11-DB67-4A5F-B7B9-FE512889B234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737600" y="6356351"/>
            <a:ext cx="2844800" cy="365125"/>
          </a:xfrm>
          <a:prstGeom prst="rect">
            <a:avLst/>
          </a:prstGeom>
          <a:ln/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772DB7-B421-49AB-8300-8CA342E8612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Object 2">
            <a:extLst>
              <a:ext uri="{FF2B5EF4-FFF2-40B4-BE49-F238E27FC236}">
                <a16:creationId xmlns:a16="http://schemas.microsoft.com/office/drawing/2014/main" id="{B5B77AED-35FB-47F4-9F47-1DF96F4D3365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1967542" y="188640"/>
          <a:ext cx="647671" cy="382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Dokument" r:id="rId3" imgW="531000" imgH="413640" progId="Word.Document.8">
                  <p:embed/>
                </p:oleObj>
              </mc:Choice>
              <mc:Fallback>
                <p:oleObj name="Dokument" r:id="rId3" imgW="531000" imgH="413640" progId="Word.Document.8">
                  <p:embed/>
                  <p:pic>
                    <p:nvPicPr>
                      <p:cNvPr id="8" name="Object 2">
                        <a:extLst>
                          <a:ext uri="{FF2B5EF4-FFF2-40B4-BE49-F238E27FC236}">
                            <a16:creationId xmlns:a16="http://schemas.microsoft.com/office/drawing/2014/main" id="{B5B77AED-35FB-47F4-9F47-1DF96F4D336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7542" y="188640"/>
                        <a:ext cx="647671" cy="382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4">
            <a:extLst>
              <a:ext uri="{FF2B5EF4-FFF2-40B4-BE49-F238E27FC236}">
                <a16:creationId xmlns:a16="http://schemas.microsoft.com/office/drawing/2014/main" id="{98A666F3-9F22-4005-A345-8738024BF8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31637" y="166193"/>
            <a:ext cx="7200800" cy="3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69802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592D1-EBA4-45E7-A7EA-DD4B70490796}" type="datetime1">
              <a:rPr lang="pl-PL" smtClean="0"/>
              <a:pPr>
                <a:defRPr/>
              </a:pPr>
              <a:t>25.01.2022</a:t>
            </a:fld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72DB7-B421-49AB-8300-8CA342E8612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 userDrawn="1"/>
        </p:nvGraphicFramePr>
        <p:xfrm>
          <a:off x="1967542" y="188640"/>
          <a:ext cx="647671" cy="382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Dokument" r:id="rId4" imgW="531000" imgH="413640" progId="Word.Document.8">
                  <p:embed/>
                </p:oleObj>
              </mc:Choice>
              <mc:Fallback>
                <p:oleObj name="Dokument" r:id="rId4" imgW="531000" imgH="413640" progId="Word.Document.8">
                  <p:embed/>
                  <p:pic>
                    <p:nvPicPr>
                      <p:cNvPr id="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7542" y="188640"/>
                        <a:ext cx="647671" cy="382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31637" y="166193"/>
            <a:ext cx="7200800" cy="3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9479138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BCF0C-5EC0-4F59-9DC4-C02F5AF7760F}" type="datetime1">
              <a:rPr lang="pl-PL" smtClean="0"/>
              <a:pPr>
                <a:defRPr/>
              </a:pPr>
              <a:t>25.01.2022</a:t>
            </a:fld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72DB7-B421-49AB-8300-8CA342E8612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 userDrawn="1"/>
        </p:nvGraphicFramePr>
        <p:xfrm>
          <a:off x="1967542" y="188640"/>
          <a:ext cx="647671" cy="382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Dokument" r:id="rId4" imgW="531000" imgH="413640" progId="Word.Document.8">
                  <p:embed/>
                </p:oleObj>
              </mc:Choice>
              <mc:Fallback>
                <p:oleObj name="Dokument" r:id="rId4" imgW="531000" imgH="413640" progId="Word.Document.8">
                  <p:embed/>
                  <p:pic>
                    <p:nvPicPr>
                      <p:cNvPr id="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7542" y="188640"/>
                        <a:ext cx="647671" cy="382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31637" y="166193"/>
            <a:ext cx="7200800" cy="3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2"/>
    </p:custData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9BDC0-EB0E-49BF-ABAB-37C50568C479}" type="datetime1">
              <a:rPr lang="pl-PL" smtClean="0"/>
              <a:pPr/>
              <a:t>25.01.2022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23FE-14D6-4ACA-9F9D-73BDEFA5971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Rectangle 6"/>
          <p:cNvSpPr txBox="1">
            <a:spLocks noChangeArrowheads="1"/>
          </p:cNvSpPr>
          <p:nvPr userDrawn="1"/>
        </p:nvSpPr>
        <p:spPr>
          <a:xfrm>
            <a:off x="8737600" y="6356351"/>
            <a:ext cx="2844800" cy="365125"/>
          </a:xfrm>
          <a:prstGeom prst="rect">
            <a:avLst/>
          </a:prstGeom>
          <a:ln/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772DB7-B421-49AB-8300-8CA342E8612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 userDrawn="1"/>
        </p:nvGraphicFramePr>
        <p:xfrm>
          <a:off x="1967542" y="188640"/>
          <a:ext cx="647671" cy="382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name="Dokument" r:id="rId3" imgW="531000" imgH="413640" progId="Word.Document.8">
                  <p:embed/>
                </p:oleObj>
              </mc:Choice>
              <mc:Fallback>
                <p:oleObj name="Dokument" r:id="rId3" imgW="531000" imgH="413640" progId="Word.Document.8">
                  <p:embed/>
                  <p:pic>
                    <p:nvPicPr>
                      <p:cNvPr id="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7542" y="188640"/>
                        <a:ext cx="647671" cy="382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31637" y="166193"/>
            <a:ext cx="7200800" cy="3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AE64D5-29DA-4F3B-966D-530766F6D012}" type="datetime1">
              <a:rPr lang="pl-PL" smtClean="0"/>
              <a:pPr>
                <a:defRPr/>
              </a:pPr>
              <a:t>25.01.2022</a:t>
            </a:fld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72DB7-B421-49AB-8300-8CA342E8612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 userDrawn="1"/>
        </p:nvGraphicFramePr>
        <p:xfrm>
          <a:off x="1967542" y="188640"/>
          <a:ext cx="647671" cy="382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Dokument" r:id="rId4" imgW="531000" imgH="413640" progId="Word.Document.8">
                  <p:embed/>
                </p:oleObj>
              </mc:Choice>
              <mc:Fallback>
                <p:oleObj name="Dokument" r:id="rId4" imgW="531000" imgH="413640" progId="Word.Document.8">
                  <p:embed/>
                  <p:pic>
                    <p:nvPicPr>
                      <p:cNvPr id="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7542" y="188640"/>
                        <a:ext cx="647671" cy="382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31637" y="166193"/>
            <a:ext cx="7200800" cy="3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2"/>
    </p:custData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72DB7-B421-49AB-8300-8CA342E8612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 userDrawn="1"/>
        </p:nvGraphicFramePr>
        <p:xfrm>
          <a:off x="1967542" y="188640"/>
          <a:ext cx="647671" cy="382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Dokument" r:id="rId4" imgW="531000" imgH="413640" progId="Word.Document.8">
                  <p:embed/>
                </p:oleObj>
              </mc:Choice>
              <mc:Fallback>
                <p:oleObj name="Dokument" r:id="rId4" imgW="531000" imgH="413640" progId="Word.Document.8">
                  <p:embed/>
                  <p:pic>
                    <p:nvPicPr>
                      <p:cNvPr id="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7542" y="188640"/>
                        <a:ext cx="647671" cy="382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31637" y="166193"/>
            <a:ext cx="7200800" cy="3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2"/>
    </p:custData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72DB7-B421-49AB-8300-8CA342E8612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 userDrawn="1"/>
        </p:nvGraphicFramePr>
        <p:xfrm>
          <a:off x="1967542" y="188640"/>
          <a:ext cx="647671" cy="382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Dokument" r:id="rId4" imgW="531000" imgH="413640" progId="Word.Document.8">
                  <p:embed/>
                </p:oleObj>
              </mc:Choice>
              <mc:Fallback>
                <p:oleObj name="Dokument" r:id="rId4" imgW="531000" imgH="413640" progId="Word.Document.8">
                  <p:embed/>
                  <p:pic>
                    <p:nvPicPr>
                      <p:cNvPr id="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7542" y="188640"/>
                        <a:ext cx="647671" cy="382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31637" y="166193"/>
            <a:ext cx="7200800" cy="3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2"/>
    </p:custData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398EE-8004-4C3D-86F4-38039E6EF3E4}" type="datetime1">
              <a:rPr lang="pl-PL" smtClean="0"/>
              <a:pPr/>
              <a:t>25.01.2022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15680" y="414908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F23FE-14D6-4ACA-9F9D-73BDEFA5971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A8255D-6111-438F-855C-6210842A652E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737600" y="6356351"/>
            <a:ext cx="28448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772DB7-B421-49AB-8300-8CA342E8612E}" type="slidenum">
              <a:rPr kumimoji="0" lang="pl-PL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774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38" r:id="rId3"/>
    <p:sldLayoutId id="2147483739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663" r:id="rId14"/>
    <p:sldLayoutId id="2147483661" r:id="rId15"/>
    <p:sldLayoutId id="2147483662" r:id="rId16"/>
    <p:sldLayoutId id="2147483665" r:id="rId17"/>
    <p:sldLayoutId id="2147483667" r:id="rId1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34A2F0-C091-4F3F-82C0-6FF9B4103A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2EC51E4-0BCB-48A6-9C18-F04F1429BE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1958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7CC9E1C-FEB5-4BDC-948E-7F48E440D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A4C1E8-2886-4154-8A93-B134FC379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1702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822A578-FF7E-4282-9C25-6ACFA309F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7BED60A-EA01-492C-B25A-DA6238A7E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98006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6247A8-B3D8-499F-9E2D-C469AF7B8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452BB13-32D4-490C-8682-8D9ED1A50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3421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5F376D62-9E94-41B1-BB06-AF9D2AE23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zawartości 4">
            <a:extLst>
              <a:ext uri="{FF2B5EF4-FFF2-40B4-BE49-F238E27FC236}">
                <a16:creationId xmlns:a16="http://schemas.microsoft.com/office/drawing/2014/main" id="{4899D9F5-C5C5-424E-A5D0-A60483F2A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3817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34A2F0-C091-4F3F-82C0-6FF9B4103A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2EC51E4-0BCB-48A6-9C18-F04F1429BE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695820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1282</TotalTime>
  <Words>0</Words>
  <Application>Microsoft Office PowerPoint</Application>
  <PresentationFormat>Panoramiczny</PresentationFormat>
  <Paragraphs>0</Paragraphs>
  <Slides>6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Motyw pakietu Office</vt:lpstr>
      <vt:lpstr>Dokument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WSZiB w Krakowie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kakowali</dc:creator>
  <cp:lastModifiedBy>Agnieszka Maria Cepielik</cp:lastModifiedBy>
  <cp:revision>103</cp:revision>
  <dcterms:created xsi:type="dcterms:W3CDTF">2014-03-12T08:56:10Z</dcterms:created>
  <dcterms:modified xsi:type="dcterms:W3CDTF">2022-01-25T13:50:55Z</dcterms:modified>
</cp:coreProperties>
</file>